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3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4.xml" ContentType="application/vnd.openxmlformats-officedocument.theme+xml"/>
  <Override PartName="/ppt/slideLayouts/slideLayout1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slides/slide90.xml" ContentType="application/vnd.openxmlformats-officedocument.presentationml.slide+xml"/>
  <Override PartName="/ppt/notesSlides/notesSlide90.xml" ContentType="application/vnd.openxmlformats-officedocument.presentationml.notesSlide+xml"/>
  <Override PartName="/ppt/slideLayouts/slideLayout1310.xml" ContentType="application/vnd.openxmlformats-officedocument.presentationml.slideLayout+xml"/>
  <Override PartName="/ppt/notesMasters/notesMaster10.xml" ContentType="application/vnd.openxmlformats-officedocument.presentationml.notesMaster+xml"/>
  <Override PartName="/ppt/slideMasters/slideMaster10.xml" ContentType="application/vnd.openxmlformats-officedocument.presentationml.slideMaster+xml"/>
  <Override PartName="/ppt/theme/theme30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1110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910.xml" ContentType="application/vnd.openxmlformats-officedocument.presentationml.slideLayout+xml"/>
  <Override PartName="/ppt/slideLayouts/slideLayout1410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1210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490.xml" ContentType="application/vnd.openxmlformats-officedocument.presentationml.slideLayout+xml"/>
  <Override PartName="/ppt/theme/theme10.xml" ContentType="application/vnd.openxmlformats-officedocument.theme+xml"/>
  <Override PartName="/ppt/slideLayouts/slideLayout10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52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86" r:id="rId1"/>
    <p:sldMasterId id="2147483899" r:id="rId2"/>
    <p:sldMasterId id="2147483928" r:id="rId3"/>
    <p:sldMasterId id="2147483985" r:id="rId4"/>
    <p:sldMasterId id="2147483998" r:id="rId5"/>
  </p:sldMasterIdLst>
  <p:notesMasterIdLst>
    <p:notesMasterId r:id="rId44"/>
  </p:notesMasterIdLst>
  <p:sldIdLst>
    <p:sldId id="435" r:id="rId6"/>
    <p:sldId id="485" r:id="rId7"/>
    <p:sldId id="260" r:id="rId8"/>
    <p:sldId id="499" r:id="rId9"/>
    <p:sldId id="491" r:id="rId10"/>
    <p:sldId id="482" r:id="rId11"/>
    <p:sldId id="271" r:id="rId12"/>
    <p:sldId id="492" r:id="rId13"/>
    <p:sldId id="495" r:id="rId14"/>
    <p:sldId id="493" r:id="rId15"/>
    <p:sldId id="496" r:id="rId16"/>
    <p:sldId id="497" r:id="rId17"/>
    <p:sldId id="498" r:id="rId18"/>
    <p:sldId id="266" r:id="rId19"/>
    <p:sldId id="441" r:id="rId20"/>
    <p:sldId id="476" r:id="rId21"/>
    <p:sldId id="477" r:id="rId22"/>
    <p:sldId id="292" r:id="rId23"/>
    <p:sldId id="486" r:id="rId24"/>
    <p:sldId id="500" r:id="rId25"/>
    <p:sldId id="470" r:id="rId26"/>
    <p:sldId id="501" r:id="rId27"/>
    <p:sldId id="443" r:id="rId28"/>
    <p:sldId id="487" r:id="rId29"/>
    <p:sldId id="471" r:id="rId30"/>
    <p:sldId id="446" r:id="rId31"/>
    <p:sldId id="465" r:id="rId32"/>
    <p:sldId id="480" r:id="rId33"/>
    <p:sldId id="488" r:id="rId34"/>
    <p:sldId id="473" r:id="rId35"/>
    <p:sldId id="474" r:id="rId36"/>
    <p:sldId id="475" r:id="rId37"/>
    <p:sldId id="289" r:id="rId38"/>
    <p:sldId id="295" r:id="rId39"/>
    <p:sldId id="296" r:id="rId40"/>
    <p:sldId id="489" r:id="rId41"/>
    <p:sldId id="257" r:id="rId42"/>
    <p:sldId id="297" r:id="rId43"/>
  </p:sldIdLst>
  <p:sldSz cx="12192000" cy="6858000"/>
  <p:notesSz cx="6858000" cy="9144000"/>
  <p:embeddedFontLst>
    <p:embeddedFont>
      <p:font typeface="Arial Black" panose="020B0A04020102020204" pitchFamily="34" charset="0"/>
      <p:bold r:id="rId45"/>
    </p:embeddedFont>
    <p:embeddedFont>
      <p:font typeface="Lato" panose="020F0502020204030203" pitchFamily="34" charset="0"/>
      <p:regular r:id="rId46"/>
      <p:bold r:id="rId47"/>
      <p:italic r:id="rId48"/>
      <p:boldItalic r:id="rId49"/>
    </p:embeddedFont>
    <p:embeddedFont>
      <p:font typeface="Metropolis" panose="020B0604020202020204" charset="0"/>
      <p:regular r:id="rId50"/>
    </p:embeddedFont>
    <p:embeddedFont>
      <p:font typeface="Metropolis Light" panose="020B0604020202020204" charset="0"/>
      <p:regular r:id="rId51"/>
    </p:embeddedFont>
    <p:embeddedFont>
      <p:font typeface="Montserrat" panose="00000500000000000000" pitchFamily="2" charset="0"/>
      <p:regular r:id="rId52"/>
      <p:bold r:id="rId53"/>
      <p:italic r:id="rId54"/>
      <p:boldItalic r:id="rId55"/>
    </p:embeddedFont>
    <p:embeddedFont>
      <p:font typeface="Play" panose="020B0604020202020204" charset="0"/>
      <p:regular r:id="rId56"/>
      <p:bold r:id="rId57"/>
    </p:embeddedFont>
    <p:embeddedFont>
      <p:font typeface="Playfair Display" panose="00000500000000000000" pitchFamily="2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2" roundtripDataSignature="AMtx7mhV/UZbl0rgbgK4TlkWNaAkRtll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535"/>
    <a:srgbClr val="0B091E"/>
    <a:srgbClr val="1BB4B2"/>
    <a:srgbClr val="13D3FB"/>
    <a:srgbClr val="163E64"/>
    <a:srgbClr val="18B0AB"/>
    <a:srgbClr val="0D98BA"/>
    <a:srgbClr val="32CD32"/>
    <a:srgbClr val="FFC107"/>
    <a:srgbClr val="B0BE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4850667-7087-43CE-B3FB-4DCCB3966ED7}">
  <a:tblStyle styleId="{B4850667-7087-43CE-B3FB-4DCCB3966E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017" autoAdjust="0"/>
  </p:normalViewPr>
  <p:slideViewPr>
    <p:cSldViewPr snapToGrid="0">
      <p:cViewPr varScale="1">
        <p:scale>
          <a:sx n="66" d="100"/>
          <a:sy n="66" d="100"/>
        </p:scale>
        <p:origin x="1330" y="48"/>
      </p:cViewPr>
      <p:guideLst/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17.fntdata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font" Target="fonts/font10.fntdata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_rels/notes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Masters/notesMaster10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E0DA06E0-6D58-C744-4229-41B8481F7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>
            <a:extLst>
              <a:ext uri="{FF2B5EF4-FFF2-40B4-BE49-F238E27FC236}">
                <a16:creationId xmlns:a16="http://schemas.microsoft.com/office/drawing/2014/main" id="{D60DAA3F-7994-EFB1-5E1F-2480C3F413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>
            <a:extLst>
              <a:ext uri="{FF2B5EF4-FFF2-40B4-BE49-F238E27FC236}">
                <a16:creationId xmlns:a16="http://schemas.microsoft.com/office/drawing/2014/main" id="{A4977029-5D56-8453-6088-D1BC843AA4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Importante aqui o sentimento de “pertencimento” de todos os parceiros e operadores deste Programa. Entender que o PNTP pode ajudar na mudança de cultura, induzir boa governança e gestão, auxiliar no processo democrático</a:t>
            </a:r>
            <a:endParaRPr dirty="0"/>
          </a:p>
        </p:txBody>
      </p:sp>
      <p:sp>
        <p:nvSpPr>
          <p:cNvPr id="106" name="Google Shape;106;p3:notes">
            <a:extLst>
              <a:ext uri="{FF2B5EF4-FFF2-40B4-BE49-F238E27FC236}">
                <a16:creationId xmlns:a16="http://schemas.microsoft.com/office/drawing/2014/main" id="{82B75015-5783-C69C-62AA-4B702A02C96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6168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FEA76-55BC-DA47-F2CA-B8E4463D1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A073CF3-DD8D-4070-8712-5CA7EE68FB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5C56B53-AF34-8989-5F40-10E6B5A48C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6DEEBA8-DB82-741C-1145-35D255457D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pt-B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1786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pt-B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6783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pt-B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6180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pt-B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8557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4" name="Google Shape;47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>
          <a:extLst>
            <a:ext uri="{FF2B5EF4-FFF2-40B4-BE49-F238E27FC236}">
              <a16:creationId xmlns:a16="http://schemas.microsoft.com/office/drawing/2014/main" id="{A2617C1C-4498-1AF7-9D5B-251433707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4150c157c4_0_0:notes">
            <a:extLst>
              <a:ext uri="{FF2B5EF4-FFF2-40B4-BE49-F238E27FC236}">
                <a16:creationId xmlns:a16="http://schemas.microsoft.com/office/drawing/2014/main" id="{C193CE1A-7A55-CB5E-D654-9B8A5A776A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4150c157c4_0_0:notes">
            <a:extLst>
              <a:ext uri="{FF2B5EF4-FFF2-40B4-BE49-F238E27FC236}">
                <a16:creationId xmlns:a16="http://schemas.microsoft.com/office/drawing/2014/main" id="{368B3AD5-F080-BAE4-2CA4-AF25DEB3C6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3244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>
          <a:extLst>
            <a:ext uri="{FF2B5EF4-FFF2-40B4-BE49-F238E27FC236}">
              <a16:creationId xmlns:a16="http://schemas.microsoft.com/office/drawing/2014/main" id="{52A70D0C-333A-ACD4-C37A-3354B0C47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4150c157c4_0_0:notes">
            <a:extLst>
              <a:ext uri="{FF2B5EF4-FFF2-40B4-BE49-F238E27FC236}">
                <a16:creationId xmlns:a16="http://schemas.microsoft.com/office/drawing/2014/main" id="{11DF22B8-8442-77BA-5C4B-48DB9D9B98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4150c157c4_0_0:notes">
            <a:extLst>
              <a:ext uri="{FF2B5EF4-FFF2-40B4-BE49-F238E27FC236}">
                <a16:creationId xmlns:a16="http://schemas.microsoft.com/office/drawing/2014/main" id="{36F0C26C-466D-FFDD-C192-E506274571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8792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>
          <a:extLst>
            <a:ext uri="{FF2B5EF4-FFF2-40B4-BE49-F238E27FC236}">
              <a16:creationId xmlns:a16="http://schemas.microsoft.com/office/drawing/2014/main" id="{A3405D47-861B-89B2-8F9B-77C3F608E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4150c157c4_0_0:notes">
            <a:extLst>
              <a:ext uri="{FF2B5EF4-FFF2-40B4-BE49-F238E27FC236}">
                <a16:creationId xmlns:a16="http://schemas.microsoft.com/office/drawing/2014/main" id="{24F9C676-1617-A807-E5AA-6E3B1438F6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4150c157c4_0_0:notes">
            <a:extLst>
              <a:ext uri="{FF2B5EF4-FFF2-40B4-BE49-F238E27FC236}">
                <a16:creationId xmlns:a16="http://schemas.microsoft.com/office/drawing/2014/main" id="{FCBF22D0-633D-54F5-9E10-B63513EFF9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2931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5" name="Google Shape;705;p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Importante aqui o sentimento de “pertencimento” de todos os parceiros e operadores deste Programa. Entender que o PNTP pode ajudar na mudança de cultura, induzir boa governança e gestão, auxiliar no processo democrático</a:t>
            </a:r>
            <a:endParaRPr/>
          </a:p>
        </p:txBody>
      </p:sp>
      <p:sp>
        <p:nvSpPr>
          <p:cNvPr id="706" name="Google Shape;706;p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>
          <a:extLst>
            <a:ext uri="{FF2B5EF4-FFF2-40B4-BE49-F238E27FC236}">
              <a16:creationId xmlns:a16="http://schemas.microsoft.com/office/drawing/2014/main" id="{F8485B83-CCB6-51E8-CF69-6F4F1F12D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80:notes">
            <a:extLst>
              <a:ext uri="{FF2B5EF4-FFF2-40B4-BE49-F238E27FC236}">
                <a16:creationId xmlns:a16="http://schemas.microsoft.com/office/drawing/2014/main" id="{8B61498A-A8F5-A609-F132-48F92760F4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5" name="Google Shape;705;p80:notes">
            <a:extLst>
              <a:ext uri="{FF2B5EF4-FFF2-40B4-BE49-F238E27FC236}">
                <a16:creationId xmlns:a16="http://schemas.microsoft.com/office/drawing/2014/main" id="{4402F9E6-D24E-2BC3-B377-3B6D6567F1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dirty="0"/>
              <a:t>Importante aqui o sentimento de “pertencimento” de todos os parceiros e operadores deste Programa. Entender que o PNTP pode ajudar na mudança de cultura, induzir boa governança e gestão, auxiliar no processo democrático</a:t>
            </a:r>
            <a:endParaRPr dirty="0"/>
          </a:p>
        </p:txBody>
      </p:sp>
      <p:sp>
        <p:nvSpPr>
          <p:cNvPr id="706" name="Google Shape;706;p80:notes">
            <a:extLst>
              <a:ext uri="{FF2B5EF4-FFF2-40B4-BE49-F238E27FC236}">
                <a16:creationId xmlns:a16="http://schemas.microsoft.com/office/drawing/2014/main" id="{1AEDECDD-FACE-16AE-12C1-F7221534E27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2098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57B074F3-E478-D3A2-B0C0-A43C0AA1A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D78560D1-3C3C-B34D-FC7E-D08614BDF0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6095AAED-E1A0-0AF4-8905-C2ECCD07B6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64541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>
          <a:extLst>
            <a:ext uri="{FF2B5EF4-FFF2-40B4-BE49-F238E27FC236}">
              <a16:creationId xmlns:a16="http://schemas.microsoft.com/office/drawing/2014/main" id="{92624ED2-218B-EB17-ACE9-ACB40E771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80:notes">
            <a:extLst>
              <a:ext uri="{FF2B5EF4-FFF2-40B4-BE49-F238E27FC236}">
                <a16:creationId xmlns:a16="http://schemas.microsoft.com/office/drawing/2014/main" id="{B5813E75-29D6-4618-5F82-879EDBA9F9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5" name="Google Shape;705;p80:notes">
            <a:extLst>
              <a:ext uri="{FF2B5EF4-FFF2-40B4-BE49-F238E27FC236}">
                <a16:creationId xmlns:a16="http://schemas.microsoft.com/office/drawing/2014/main" id="{096AB0BC-E5B4-E0D9-5C25-BBB34A5E47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Importante aqui o sentimento de “pertencimento” de todos os parceiros e operadores deste Programa. Entender que o PNTP pode ajudar na mudança de cultura, induzir boa governança e gestão, auxiliar no processo democrático</a:t>
            </a:r>
            <a:endParaRPr/>
          </a:p>
        </p:txBody>
      </p:sp>
      <p:sp>
        <p:nvSpPr>
          <p:cNvPr id="706" name="Google Shape;706;p80:notes">
            <a:extLst>
              <a:ext uri="{FF2B5EF4-FFF2-40B4-BE49-F238E27FC236}">
                <a16:creationId xmlns:a16="http://schemas.microsoft.com/office/drawing/2014/main" id="{C362F728-42B0-A7C1-12F0-808E5B2F173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01659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>
          <a:extLst>
            <a:ext uri="{FF2B5EF4-FFF2-40B4-BE49-F238E27FC236}">
              <a16:creationId xmlns:a16="http://schemas.microsoft.com/office/drawing/2014/main" id="{FC275FAB-27F9-FF7B-74A5-C9A10B7D8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4150c157c4_0_0:notes">
            <a:extLst>
              <a:ext uri="{FF2B5EF4-FFF2-40B4-BE49-F238E27FC236}">
                <a16:creationId xmlns:a16="http://schemas.microsoft.com/office/drawing/2014/main" id="{66FAEA17-D267-A9DE-AE7A-9A07672C5E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4150c157c4_0_0:notes">
            <a:extLst>
              <a:ext uri="{FF2B5EF4-FFF2-40B4-BE49-F238E27FC236}">
                <a16:creationId xmlns:a16="http://schemas.microsoft.com/office/drawing/2014/main" id="{FB76AE05-E0EB-BCC6-886B-7BFD56900B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7565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>
          <a:extLst>
            <a:ext uri="{FF2B5EF4-FFF2-40B4-BE49-F238E27FC236}">
              <a16:creationId xmlns:a16="http://schemas.microsoft.com/office/drawing/2014/main" id="{F052DF92-09A4-B107-4B15-DB2CE4145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4150c157c4_0_0:notes">
            <a:extLst>
              <a:ext uri="{FF2B5EF4-FFF2-40B4-BE49-F238E27FC236}">
                <a16:creationId xmlns:a16="http://schemas.microsoft.com/office/drawing/2014/main" id="{AC92394D-6576-A4EC-F581-76B6C09F4A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4150c157c4_0_0:notes">
            <a:extLst>
              <a:ext uri="{FF2B5EF4-FFF2-40B4-BE49-F238E27FC236}">
                <a16:creationId xmlns:a16="http://schemas.microsoft.com/office/drawing/2014/main" id="{05E39322-9006-282C-A56D-C84724CF67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17201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>
          <a:extLst>
            <a:ext uri="{FF2B5EF4-FFF2-40B4-BE49-F238E27FC236}">
              <a16:creationId xmlns:a16="http://schemas.microsoft.com/office/drawing/2014/main" id="{E1759C26-19E0-2855-2100-D4EDDA7CF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4150c157c4_0_0:notes">
            <a:extLst>
              <a:ext uri="{FF2B5EF4-FFF2-40B4-BE49-F238E27FC236}">
                <a16:creationId xmlns:a16="http://schemas.microsoft.com/office/drawing/2014/main" id="{D73C160A-33E1-A38E-3E51-47E9FE8F13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4150c157c4_0_0:notes">
            <a:extLst>
              <a:ext uri="{FF2B5EF4-FFF2-40B4-BE49-F238E27FC236}">
                <a16:creationId xmlns:a16="http://schemas.microsoft.com/office/drawing/2014/main" id="{1901DD26-33F3-55C0-B469-58CBBE7A0A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77435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>
          <a:extLst>
            <a:ext uri="{FF2B5EF4-FFF2-40B4-BE49-F238E27FC236}">
              <a16:creationId xmlns:a16="http://schemas.microsoft.com/office/drawing/2014/main" id="{4E71A6E4-DC03-EB7A-F9F8-A35ECA9E7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4150c157c4_0_0:notes">
            <a:extLst>
              <a:ext uri="{FF2B5EF4-FFF2-40B4-BE49-F238E27FC236}">
                <a16:creationId xmlns:a16="http://schemas.microsoft.com/office/drawing/2014/main" id="{C06B18F6-3C59-8A37-2346-B70BD23E10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4150c157c4_0_0:notes">
            <a:extLst>
              <a:ext uri="{FF2B5EF4-FFF2-40B4-BE49-F238E27FC236}">
                <a16:creationId xmlns:a16="http://schemas.microsoft.com/office/drawing/2014/main" id="{8FFF082B-AB3D-B351-8ECF-C1F1B6327B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3265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>
          <a:extLst>
            <a:ext uri="{FF2B5EF4-FFF2-40B4-BE49-F238E27FC236}">
              <a16:creationId xmlns:a16="http://schemas.microsoft.com/office/drawing/2014/main" id="{79A8FE47-2934-4A7C-3CDA-C7A65B571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4150c157c4_0_0:notes">
            <a:extLst>
              <a:ext uri="{FF2B5EF4-FFF2-40B4-BE49-F238E27FC236}">
                <a16:creationId xmlns:a16="http://schemas.microsoft.com/office/drawing/2014/main" id="{0720923A-325E-400D-E280-1F922BF963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4150c157c4_0_0:notes">
            <a:extLst>
              <a:ext uri="{FF2B5EF4-FFF2-40B4-BE49-F238E27FC236}">
                <a16:creationId xmlns:a16="http://schemas.microsoft.com/office/drawing/2014/main" id="{C9768972-5E0F-5285-884F-82C29695A6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78226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>
          <a:extLst>
            <a:ext uri="{FF2B5EF4-FFF2-40B4-BE49-F238E27FC236}">
              <a16:creationId xmlns:a16="http://schemas.microsoft.com/office/drawing/2014/main" id="{9AD946C3-E9D0-1CD4-2C78-47149C35F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4150c157c4_0_0:notes">
            <a:extLst>
              <a:ext uri="{FF2B5EF4-FFF2-40B4-BE49-F238E27FC236}">
                <a16:creationId xmlns:a16="http://schemas.microsoft.com/office/drawing/2014/main" id="{4BC89CBD-6AFD-0DEE-BADE-DEE4E9D8DC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4150c157c4_0_0:notes">
            <a:extLst>
              <a:ext uri="{FF2B5EF4-FFF2-40B4-BE49-F238E27FC236}">
                <a16:creationId xmlns:a16="http://schemas.microsoft.com/office/drawing/2014/main" id="{A7F37CB8-F080-4A77-9362-E7632634A7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83171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>
          <a:extLst>
            <a:ext uri="{FF2B5EF4-FFF2-40B4-BE49-F238E27FC236}">
              <a16:creationId xmlns:a16="http://schemas.microsoft.com/office/drawing/2014/main" id="{ECC52474-DB1B-7EF3-8770-7F42FAB99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4150c157c4_0_0:notes">
            <a:extLst>
              <a:ext uri="{FF2B5EF4-FFF2-40B4-BE49-F238E27FC236}">
                <a16:creationId xmlns:a16="http://schemas.microsoft.com/office/drawing/2014/main" id="{6365A27F-613F-E7BF-9920-A98A59762C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4150c157c4_0_0:notes">
            <a:extLst>
              <a:ext uri="{FF2B5EF4-FFF2-40B4-BE49-F238E27FC236}">
                <a16:creationId xmlns:a16="http://schemas.microsoft.com/office/drawing/2014/main" id="{5A69E708-B79A-C3AC-78DD-8239665B47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50671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>
          <a:extLst>
            <a:ext uri="{FF2B5EF4-FFF2-40B4-BE49-F238E27FC236}">
              <a16:creationId xmlns:a16="http://schemas.microsoft.com/office/drawing/2014/main" id="{5BABFCD9-901B-8113-6FDD-1363C20C2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4150c157c4_0_0:notes">
            <a:extLst>
              <a:ext uri="{FF2B5EF4-FFF2-40B4-BE49-F238E27FC236}">
                <a16:creationId xmlns:a16="http://schemas.microsoft.com/office/drawing/2014/main" id="{44D78CAD-B58F-68D0-098F-BC732257F9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4150c157c4_0_0:notes">
            <a:extLst>
              <a:ext uri="{FF2B5EF4-FFF2-40B4-BE49-F238E27FC236}">
                <a16:creationId xmlns:a16="http://schemas.microsoft.com/office/drawing/2014/main" id="{2EE60D2C-8B62-7158-FA8F-A99968A83B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37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>
          <a:extLst>
            <a:ext uri="{FF2B5EF4-FFF2-40B4-BE49-F238E27FC236}">
              <a16:creationId xmlns:a16="http://schemas.microsoft.com/office/drawing/2014/main" id="{20C60133-5BC1-5464-20D9-BE87AFE31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4150c157c4_0_0:notes">
            <a:extLst>
              <a:ext uri="{FF2B5EF4-FFF2-40B4-BE49-F238E27FC236}">
                <a16:creationId xmlns:a16="http://schemas.microsoft.com/office/drawing/2014/main" id="{A90F3117-EE8D-C28C-B361-046FFD907F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4150c157c4_0_0:notes">
            <a:extLst>
              <a:ext uri="{FF2B5EF4-FFF2-40B4-BE49-F238E27FC236}">
                <a16:creationId xmlns:a16="http://schemas.microsoft.com/office/drawing/2014/main" id="{05FA6A5B-09E7-01B2-7128-3758C330B1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4467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>
          <a:extLst>
            <a:ext uri="{FF2B5EF4-FFF2-40B4-BE49-F238E27FC236}">
              <a16:creationId xmlns:a16="http://schemas.microsoft.com/office/drawing/2014/main" id="{A89152BC-777A-6A65-AA8A-EA2746088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4150c157c4_0_0:notes">
            <a:extLst>
              <a:ext uri="{FF2B5EF4-FFF2-40B4-BE49-F238E27FC236}">
                <a16:creationId xmlns:a16="http://schemas.microsoft.com/office/drawing/2014/main" id="{3172E2F1-8ABD-2A10-F748-3277B3B2C9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4150c157c4_0_0:notes">
            <a:extLst>
              <a:ext uri="{FF2B5EF4-FFF2-40B4-BE49-F238E27FC236}">
                <a16:creationId xmlns:a16="http://schemas.microsoft.com/office/drawing/2014/main" id="{B0EFFA12-920C-109C-4F1E-185839952A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36545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>
          <a:extLst>
            <a:ext uri="{FF2B5EF4-FFF2-40B4-BE49-F238E27FC236}">
              <a16:creationId xmlns:a16="http://schemas.microsoft.com/office/drawing/2014/main" id="{9DA30F36-E13F-6F8A-B6A3-9630588D5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4150c157c4_0_0:notes">
            <a:extLst>
              <a:ext uri="{FF2B5EF4-FFF2-40B4-BE49-F238E27FC236}">
                <a16:creationId xmlns:a16="http://schemas.microsoft.com/office/drawing/2014/main" id="{E7084C59-5551-2FBC-98E5-EA6658FDB3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4150c157c4_0_0:notes">
            <a:extLst>
              <a:ext uri="{FF2B5EF4-FFF2-40B4-BE49-F238E27FC236}">
                <a16:creationId xmlns:a16="http://schemas.microsoft.com/office/drawing/2014/main" id="{C6958697-E2BB-64A3-4FB1-E028EF9DC5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8287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>
          <a:extLst>
            <a:ext uri="{FF2B5EF4-FFF2-40B4-BE49-F238E27FC236}">
              <a16:creationId xmlns:a16="http://schemas.microsoft.com/office/drawing/2014/main" id="{7DF69CF3-7B1D-6700-B613-44767C271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4150c157c4_0_0:notes">
            <a:extLst>
              <a:ext uri="{FF2B5EF4-FFF2-40B4-BE49-F238E27FC236}">
                <a16:creationId xmlns:a16="http://schemas.microsoft.com/office/drawing/2014/main" id="{882215DA-1BDB-9CFD-18B7-FA9D5DE117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4150c157c4_0_0:notes">
            <a:extLst>
              <a:ext uri="{FF2B5EF4-FFF2-40B4-BE49-F238E27FC236}">
                <a16:creationId xmlns:a16="http://schemas.microsoft.com/office/drawing/2014/main" id="{77746942-33CB-C158-1997-06D2E009F6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01879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>
          <a:extLst>
            <a:ext uri="{FF2B5EF4-FFF2-40B4-BE49-F238E27FC236}">
              <a16:creationId xmlns:a16="http://schemas.microsoft.com/office/drawing/2014/main" id="{CE1663EE-8FE7-3296-562F-777FD0470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77:notes">
            <a:extLst>
              <a:ext uri="{FF2B5EF4-FFF2-40B4-BE49-F238E27FC236}">
                <a16:creationId xmlns:a16="http://schemas.microsoft.com/office/drawing/2014/main" id="{84F6E2ED-DE18-F9EB-0C20-4E71FDC1F8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6" name="Google Shape;686;p77:notes">
            <a:extLst>
              <a:ext uri="{FF2B5EF4-FFF2-40B4-BE49-F238E27FC236}">
                <a16:creationId xmlns:a16="http://schemas.microsoft.com/office/drawing/2014/main" id="{2E52E5D7-3796-719C-7DAD-766A7C6D9D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79674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6" name="Google Shape;73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7" name="Google Shape;747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SLIDE APLICADO AOS TCs</a:t>
            </a:r>
            <a:endParaRPr/>
          </a:p>
        </p:txBody>
      </p:sp>
      <p:sp>
        <p:nvSpPr>
          <p:cNvPr id="748" name="Google Shape;748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>
          <a:extLst>
            <a:ext uri="{FF2B5EF4-FFF2-40B4-BE49-F238E27FC236}">
              <a16:creationId xmlns:a16="http://schemas.microsoft.com/office/drawing/2014/main" id="{28E73E89-FF2F-C001-3FCD-4429D1879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80:notes">
            <a:extLst>
              <a:ext uri="{FF2B5EF4-FFF2-40B4-BE49-F238E27FC236}">
                <a16:creationId xmlns:a16="http://schemas.microsoft.com/office/drawing/2014/main" id="{6318AE73-2795-21DE-3686-7096AB15A3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5" name="Google Shape;705;p80:notes">
            <a:extLst>
              <a:ext uri="{FF2B5EF4-FFF2-40B4-BE49-F238E27FC236}">
                <a16:creationId xmlns:a16="http://schemas.microsoft.com/office/drawing/2014/main" id="{39EEE771-59F1-B0C2-5776-CDEB088ECD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Importante aqui o sentimento de “pertencimento” de todos os parceiros e operadores deste Programa. Entender que o PNTP pode ajudar na mudança de cultura, induzir boa governança e gestão, auxiliar no processo democrático</a:t>
            </a:r>
            <a:endParaRPr/>
          </a:p>
        </p:txBody>
      </p:sp>
      <p:sp>
        <p:nvSpPr>
          <p:cNvPr id="706" name="Google Shape;706;p80:notes">
            <a:extLst>
              <a:ext uri="{FF2B5EF4-FFF2-40B4-BE49-F238E27FC236}">
                <a16:creationId xmlns:a16="http://schemas.microsoft.com/office/drawing/2014/main" id="{9CB9A356-0740-457C-31C2-FC8DB8DB0D1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97582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5" name="Google Shape;765;p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66" name="Google Shape;766;p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pt-B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EE9D0-9703-4945-4DB8-A986063CD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723A5D1-B22C-FB15-6C02-210DA9D77D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A45FEFB-5E0E-776B-0D5E-D903A22A01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8348CE1-CB9E-0655-F0D4-A355A33269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pt-B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3423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5015-DC2D-6BB7-5FFE-01C73D918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04F95E0-25BF-4635-31B9-EA6576453E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DEC3B15-FA4E-69FE-7A2A-059EF5A2D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0284E3F-2534-AEDA-D8C7-577D3BE6C3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pt-B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7277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pt-BR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2921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pt-B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6971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pt-B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12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649B2D31-8505-B6B6-E618-7687561E7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089A32C8-7B68-F0A8-5DA1-7548EABDBD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5E5D1566-3744-7AFF-6D57-A573E62E7B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78789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pt-BR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8557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Título e Conteúdo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7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826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Imagem com Legenda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8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8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83" name="Google Shape;283;p8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84" name="Google Shape;284;p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33578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E8DDD678-6589-9B8C-6DB2-D3AB1B6B67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08432" y="974815"/>
            <a:ext cx="4252544" cy="4927120"/>
          </a:xfrm>
          <a:custGeom>
            <a:avLst/>
            <a:gdLst>
              <a:gd name="connsiteX0" fmla="*/ 3131175 w 4252544"/>
              <a:gd name="connsiteY0" fmla="*/ 501678 h 4927120"/>
              <a:gd name="connsiteX1" fmla="*/ 2561418 w 4252544"/>
              <a:gd name="connsiteY1" fmla="*/ 1303692 h 4927120"/>
              <a:gd name="connsiteX2" fmla="*/ 3131175 w 4252544"/>
              <a:gd name="connsiteY2" fmla="*/ 2109336 h 4927120"/>
              <a:gd name="connsiteX3" fmla="*/ 3700932 w 4252544"/>
              <a:gd name="connsiteY3" fmla="*/ 1303692 h 4927120"/>
              <a:gd name="connsiteX4" fmla="*/ 3131175 w 4252544"/>
              <a:gd name="connsiteY4" fmla="*/ 501678 h 4927120"/>
              <a:gd name="connsiteX5" fmla="*/ 3131175 w 4252544"/>
              <a:gd name="connsiteY5" fmla="*/ 15389 h 4927120"/>
              <a:gd name="connsiteX6" fmla="*/ 4252544 w 4252544"/>
              <a:gd name="connsiteY6" fmla="*/ 1303692 h 4927120"/>
              <a:gd name="connsiteX7" fmla="*/ 3774639 w 4252544"/>
              <a:gd name="connsiteY7" fmla="*/ 2386836 h 4927120"/>
              <a:gd name="connsiteX8" fmla="*/ 3704343 w 4252544"/>
              <a:gd name="connsiteY8" fmla="*/ 2433980 h 4927120"/>
              <a:gd name="connsiteX9" fmla="*/ 4061657 w 4252544"/>
              <a:gd name="connsiteY9" fmla="*/ 2433980 h 4927120"/>
              <a:gd name="connsiteX10" fmla="*/ 4061657 w 4252544"/>
              <a:gd name="connsiteY10" fmla="*/ 2836802 h 4927120"/>
              <a:gd name="connsiteX11" fmla="*/ 3056417 w 4252544"/>
              <a:gd name="connsiteY11" fmla="*/ 4927120 h 4927120"/>
              <a:gd name="connsiteX12" fmla="*/ 2450370 w 4252544"/>
              <a:gd name="connsiteY12" fmla="*/ 4927120 h 4927120"/>
              <a:gd name="connsiteX13" fmla="*/ 3441093 w 4252544"/>
              <a:gd name="connsiteY13" fmla="*/ 2916640 h 4927120"/>
              <a:gd name="connsiteX14" fmla="*/ 2207225 w 4252544"/>
              <a:gd name="connsiteY14" fmla="*/ 2916640 h 4927120"/>
              <a:gd name="connsiteX15" fmla="*/ 2207225 w 4252544"/>
              <a:gd name="connsiteY15" fmla="*/ 2433980 h 4927120"/>
              <a:gd name="connsiteX16" fmla="*/ 2558922 w 4252544"/>
              <a:gd name="connsiteY16" fmla="*/ 2433980 h 4927120"/>
              <a:gd name="connsiteX17" fmla="*/ 2488859 w 4252544"/>
              <a:gd name="connsiteY17" fmla="*/ 2386836 h 4927120"/>
              <a:gd name="connsiteX18" fmla="*/ 2013435 w 4252544"/>
              <a:gd name="connsiteY18" fmla="*/ 1303692 h 4927120"/>
              <a:gd name="connsiteX19" fmla="*/ 3131175 w 4252544"/>
              <a:gd name="connsiteY19" fmla="*/ 15389 h 4927120"/>
              <a:gd name="connsiteX20" fmla="*/ 965321 w 4252544"/>
              <a:gd name="connsiteY20" fmla="*/ 0 h 4927120"/>
              <a:gd name="connsiteX21" fmla="*/ 1879835 w 4252544"/>
              <a:gd name="connsiteY21" fmla="*/ 794756 h 4927120"/>
              <a:gd name="connsiteX22" fmla="*/ 1299191 w 4252544"/>
              <a:gd name="connsiteY22" fmla="*/ 1702012 h 4927120"/>
              <a:gd name="connsiteX23" fmla="*/ 845563 w 4252544"/>
              <a:gd name="connsiteY23" fmla="*/ 2054028 h 4927120"/>
              <a:gd name="connsiteX24" fmla="*/ 1901609 w 4252544"/>
              <a:gd name="connsiteY24" fmla="*/ 2054028 h 4927120"/>
              <a:gd name="connsiteX25" fmla="*/ 1901609 w 4252544"/>
              <a:gd name="connsiteY25" fmla="*/ 2536688 h 4927120"/>
              <a:gd name="connsiteX26" fmla="*/ 1535453 w 4252544"/>
              <a:gd name="connsiteY26" fmla="*/ 2536688 h 4927120"/>
              <a:gd name="connsiteX27" fmla="*/ 1621267 w 4252544"/>
              <a:gd name="connsiteY27" fmla="*/ 2596867 h 4927120"/>
              <a:gd name="connsiteX28" fmla="*/ 1879835 w 4252544"/>
              <a:gd name="connsiteY28" fmla="*/ 3169799 h 4927120"/>
              <a:gd name="connsiteX29" fmla="*/ 1299191 w 4252544"/>
              <a:gd name="connsiteY29" fmla="*/ 4077055 h 4927120"/>
              <a:gd name="connsiteX30" fmla="*/ 845563 w 4252544"/>
              <a:gd name="connsiteY30" fmla="*/ 4429071 h 4927120"/>
              <a:gd name="connsiteX31" fmla="*/ 1901609 w 4252544"/>
              <a:gd name="connsiteY31" fmla="*/ 4429071 h 4927120"/>
              <a:gd name="connsiteX32" fmla="*/ 1901609 w 4252544"/>
              <a:gd name="connsiteY32" fmla="*/ 4911731 h 4927120"/>
              <a:gd name="connsiteX33" fmla="*/ 18145 w 4252544"/>
              <a:gd name="connsiteY33" fmla="*/ 4911731 h 4927120"/>
              <a:gd name="connsiteX34" fmla="*/ 18145 w 4252544"/>
              <a:gd name="connsiteY34" fmla="*/ 4476248 h 4927120"/>
              <a:gd name="connsiteX35" fmla="*/ 936289 w 4252544"/>
              <a:gd name="connsiteY35" fmla="*/ 3764959 h 4927120"/>
              <a:gd name="connsiteX36" fmla="*/ 1328223 w 4252544"/>
              <a:gd name="connsiteY36" fmla="*/ 3191573 h 4927120"/>
              <a:gd name="connsiteX37" fmla="*/ 950805 w 4252544"/>
              <a:gd name="connsiteY37" fmla="*/ 2861332 h 4927120"/>
              <a:gd name="connsiteX38" fmla="*/ 341129 w 4252544"/>
              <a:gd name="connsiteY38" fmla="*/ 3191573 h 4927120"/>
              <a:gd name="connsiteX39" fmla="*/ 0 w 4252544"/>
              <a:gd name="connsiteY39" fmla="*/ 2861332 h 4927120"/>
              <a:gd name="connsiteX40" fmla="*/ 307666 w 4252544"/>
              <a:gd name="connsiteY40" fmla="*/ 2570316 h 4927120"/>
              <a:gd name="connsiteX41" fmla="*/ 364297 w 4252544"/>
              <a:gd name="connsiteY41" fmla="*/ 2536688 h 4927120"/>
              <a:gd name="connsiteX42" fmla="*/ 18145 w 4252544"/>
              <a:gd name="connsiteY42" fmla="*/ 2536688 h 4927120"/>
              <a:gd name="connsiteX43" fmla="*/ 18145 w 4252544"/>
              <a:gd name="connsiteY43" fmla="*/ 2101205 h 4927120"/>
              <a:gd name="connsiteX44" fmla="*/ 936289 w 4252544"/>
              <a:gd name="connsiteY44" fmla="*/ 1389916 h 4927120"/>
              <a:gd name="connsiteX45" fmla="*/ 1328223 w 4252544"/>
              <a:gd name="connsiteY45" fmla="*/ 816531 h 4927120"/>
              <a:gd name="connsiteX46" fmla="*/ 950805 w 4252544"/>
              <a:gd name="connsiteY46" fmla="*/ 486289 h 4927120"/>
              <a:gd name="connsiteX47" fmla="*/ 341129 w 4252544"/>
              <a:gd name="connsiteY47" fmla="*/ 816531 h 4927120"/>
              <a:gd name="connsiteX48" fmla="*/ 0 w 4252544"/>
              <a:gd name="connsiteY48" fmla="*/ 486289 h 4927120"/>
              <a:gd name="connsiteX49" fmla="*/ 965321 w 4252544"/>
              <a:gd name="connsiteY49" fmla="*/ 0 h 492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252544" h="4927120">
                <a:moveTo>
                  <a:pt x="3131175" y="501678"/>
                </a:moveTo>
                <a:cubicBezTo>
                  <a:pt x="2797305" y="501678"/>
                  <a:pt x="2561418" y="835548"/>
                  <a:pt x="2561418" y="1303692"/>
                </a:cubicBezTo>
                <a:cubicBezTo>
                  <a:pt x="2561418" y="1771837"/>
                  <a:pt x="2797305" y="2109336"/>
                  <a:pt x="3131175" y="2109336"/>
                </a:cubicBezTo>
                <a:cubicBezTo>
                  <a:pt x="3468674" y="2109336"/>
                  <a:pt x="3700932" y="1771837"/>
                  <a:pt x="3700932" y="1303692"/>
                </a:cubicBezTo>
                <a:cubicBezTo>
                  <a:pt x="3700932" y="835548"/>
                  <a:pt x="3468674" y="501678"/>
                  <a:pt x="3131175" y="501678"/>
                </a:cubicBezTo>
                <a:close/>
                <a:moveTo>
                  <a:pt x="3131175" y="15389"/>
                </a:moveTo>
                <a:cubicBezTo>
                  <a:pt x="3788028" y="15389"/>
                  <a:pt x="4252544" y="548855"/>
                  <a:pt x="4252544" y="1303692"/>
                </a:cubicBezTo>
                <a:cubicBezTo>
                  <a:pt x="4252544" y="1777734"/>
                  <a:pt x="4071092" y="2163885"/>
                  <a:pt x="3774639" y="2386836"/>
                </a:cubicBezTo>
                <a:lnTo>
                  <a:pt x="3704343" y="2433980"/>
                </a:lnTo>
                <a:lnTo>
                  <a:pt x="4061657" y="2433980"/>
                </a:lnTo>
                <a:lnTo>
                  <a:pt x="4061657" y="2836802"/>
                </a:lnTo>
                <a:lnTo>
                  <a:pt x="3056417" y="4927120"/>
                </a:lnTo>
                <a:lnTo>
                  <a:pt x="2450370" y="4927120"/>
                </a:lnTo>
                <a:lnTo>
                  <a:pt x="3441093" y="2916640"/>
                </a:lnTo>
                <a:lnTo>
                  <a:pt x="2207225" y="2916640"/>
                </a:lnTo>
                <a:lnTo>
                  <a:pt x="2207225" y="2433980"/>
                </a:lnTo>
                <a:lnTo>
                  <a:pt x="2558922" y="2433980"/>
                </a:lnTo>
                <a:lnTo>
                  <a:pt x="2488859" y="2386836"/>
                </a:lnTo>
                <a:cubicBezTo>
                  <a:pt x="2193469" y="2163885"/>
                  <a:pt x="2013435" y="1777734"/>
                  <a:pt x="2013435" y="1303692"/>
                </a:cubicBezTo>
                <a:cubicBezTo>
                  <a:pt x="2013435" y="548855"/>
                  <a:pt x="2474322" y="15389"/>
                  <a:pt x="3131175" y="15389"/>
                </a:cubicBezTo>
                <a:close/>
                <a:moveTo>
                  <a:pt x="965321" y="0"/>
                </a:moveTo>
                <a:cubicBezTo>
                  <a:pt x="1495158" y="0"/>
                  <a:pt x="1879835" y="326612"/>
                  <a:pt x="1879835" y="794756"/>
                </a:cubicBezTo>
                <a:cubicBezTo>
                  <a:pt x="1879835" y="1128626"/>
                  <a:pt x="1734674" y="1386287"/>
                  <a:pt x="1299191" y="1702012"/>
                </a:cubicBezTo>
                <a:lnTo>
                  <a:pt x="845563" y="2054028"/>
                </a:lnTo>
                <a:lnTo>
                  <a:pt x="1901609" y="2054028"/>
                </a:lnTo>
                <a:lnTo>
                  <a:pt x="1901609" y="2536688"/>
                </a:lnTo>
                <a:lnTo>
                  <a:pt x="1535453" y="2536688"/>
                </a:lnTo>
                <a:lnTo>
                  <a:pt x="1621267" y="2596867"/>
                </a:lnTo>
                <a:cubicBezTo>
                  <a:pt x="1783666" y="2737038"/>
                  <a:pt x="1879835" y="2935727"/>
                  <a:pt x="1879835" y="3169799"/>
                </a:cubicBezTo>
                <a:cubicBezTo>
                  <a:pt x="1879835" y="3503670"/>
                  <a:pt x="1734674" y="3761330"/>
                  <a:pt x="1299191" y="4077055"/>
                </a:cubicBezTo>
                <a:lnTo>
                  <a:pt x="845563" y="4429071"/>
                </a:lnTo>
                <a:lnTo>
                  <a:pt x="1901609" y="4429071"/>
                </a:lnTo>
                <a:lnTo>
                  <a:pt x="1901609" y="4911731"/>
                </a:lnTo>
                <a:lnTo>
                  <a:pt x="18145" y="4911731"/>
                </a:lnTo>
                <a:lnTo>
                  <a:pt x="18145" y="4476248"/>
                </a:lnTo>
                <a:lnTo>
                  <a:pt x="936289" y="3764959"/>
                </a:lnTo>
                <a:cubicBezTo>
                  <a:pt x="1233869" y="3529073"/>
                  <a:pt x="1328223" y="3365767"/>
                  <a:pt x="1328223" y="3191573"/>
                </a:cubicBezTo>
                <a:cubicBezTo>
                  <a:pt x="1328223" y="2984719"/>
                  <a:pt x="1154030" y="2861332"/>
                  <a:pt x="950805" y="2861332"/>
                </a:cubicBezTo>
                <a:cubicBezTo>
                  <a:pt x="707660" y="2861332"/>
                  <a:pt x="522580" y="2984719"/>
                  <a:pt x="341129" y="3191573"/>
                </a:cubicBezTo>
                <a:lnTo>
                  <a:pt x="0" y="2861332"/>
                </a:lnTo>
                <a:cubicBezTo>
                  <a:pt x="92540" y="2744296"/>
                  <a:pt x="194777" y="2646653"/>
                  <a:pt x="307666" y="2570316"/>
                </a:cubicBezTo>
                <a:lnTo>
                  <a:pt x="364297" y="2536688"/>
                </a:lnTo>
                <a:lnTo>
                  <a:pt x="18145" y="2536688"/>
                </a:lnTo>
                <a:lnTo>
                  <a:pt x="18145" y="2101205"/>
                </a:lnTo>
                <a:lnTo>
                  <a:pt x="936289" y="1389916"/>
                </a:lnTo>
                <a:cubicBezTo>
                  <a:pt x="1233869" y="1154029"/>
                  <a:pt x="1328223" y="990724"/>
                  <a:pt x="1328223" y="816531"/>
                </a:cubicBezTo>
                <a:cubicBezTo>
                  <a:pt x="1328223" y="609676"/>
                  <a:pt x="1154030" y="486289"/>
                  <a:pt x="950805" y="486289"/>
                </a:cubicBezTo>
                <a:cubicBezTo>
                  <a:pt x="707660" y="486289"/>
                  <a:pt x="522580" y="609676"/>
                  <a:pt x="341129" y="816531"/>
                </a:cubicBezTo>
                <a:lnTo>
                  <a:pt x="0" y="486289"/>
                </a:lnTo>
                <a:cubicBezTo>
                  <a:pt x="246774" y="174193"/>
                  <a:pt x="562499" y="0"/>
                  <a:pt x="965321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</p:spPr>
        <p:txBody>
          <a:bodyPr wrap="square" anchor="ctr">
            <a:noAutofit/>
          </a:bodyPr>
          <a:lstStyle>
            <a:lvl1pPr>
              <a:defRPr lang="pt-BR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89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id="{89862E06-FD5F-0BD2-9082-628A8B3149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08434" y="974816"/>
            <a:ext cx="4252543" cy="4970668"/>
          </a:xfrm>
          <a:custGeom>
            <a:avLst/>
            <a:gdLst>
              <a:gd name="connsiteX0" fmla="*/ 3132403 w 4252543"/>
              <a:gd name="connsiteY0" fmla="*/ 3874703 h 4970668"/>
              <a:gd name="connsiteX1" fmla="*/ 2675146 w 4252543"/>
              <a:gd name="connsiteY1" fmla="*/ 4201315 h 4970668"/>
              <a:gd name="connsiteX2" fmla="*/ 3132403 w 4252543"/>
              <a:gd name="connsiteY2" fmla="*/ 4520669 h 4970668"/>
              <a:gd name="connsiteX3" fmla="*/ 3593289 w 4252543"/>
              <a:gd name="connsiteY3" fmla="*/ 4201315 h 4970668"/>
              <a:gd name="connsiteX4" fmla="*/ 3132403 w 4252543"/>
              <a:gd name="connsiteY4" fmla="*/ 3874703 h 4970668"/>
              <a:gd name="connsiteX5" fmla="*/ 3132403 w 4252543"/>
              <a:gd name="connsiteY5" fmla="*/ 2840431 h 4970668"/>
              <a:gd name="connsiteX6" fmla="*/ 2729581 w 4252543"/>
              <a:gd name="connsiteY6" fmla="*/ 3138011 h 4970668"/>
              <a:gd name="connsiteX7" fmla="*/ 3132403 w 4252543"/>
              <a:gd name="connsiteY7" fmla="*/ 3453736 h 4970668"/>
              <a:gd name="connsiteX8" fmla="*/ 3538854 w 4252543"/>
              <a:gd name="connsiteY8" fmla="*/ 3138011 h 4970668"/>
              <a:gd name="connsiteX9" fmla="*/ 3132403 w 4252543"/>
              <a:gd name="connsiteY9" fmla="*/ 2840431 h 4970668"/>
              <a:gd name="connsiteX10" fmla="*/ 3131174 w 4252543"/>
              <a:gd name="connsiteY10" fmla="*/ 501678 h 4970668"/>
              <a:gd name="connsiteX11" fmla="*/ 2561417 w 4252543"/>
              <a:gd name="connsiteY11" fmla="*/ 1303692 h 4970668"/>
              <a:gd name="connsiteX12" fmla="*/ 3131174 w 4252543"/>
              <a:gd name="connsiteY12" fmla="*/ 2109336 h 4970668"/>
              <a:gd name="connsiteX13" fmla="*/ 3700931 w 4252543"/>
              <a:gd name="connsiteY13" fmla="*/ 1303692 h 4970668"/>
              <a:gd name="connsiteX14" fmla="*/ 3131174 w 4252543"/>
              <a:gd name="connsiteY14" fmla="*/ 501678 h 4970668"/>
              <a:gd name="connsiteX15" fmla="*/ 3131174 w 4252543"/>
              <a:gd name="connsiteY15" fmla="*/ 15389 h 4970668"/>
              <a:gd name="connsiteX16" fmla="*/ 4252543 w 4252543"/>
              <a:gd name="connsiteY16" fmla="*/ 1303692 h 4970668"/>
              <a:gd name="connsiteX17" fmla="*/ 3682319 w 4252543"/>
              <a:gd name="connsiteY17" fmla="*/ 2448750 h 4970668"/>
              <a:gd name="connsiteX18" fmla="*/ 3618897 w 4252543"/>
              <a:gd name="connsiteY18" fmla="*/ 2481911 h 4970668"/>
              <a:gd name="connsiteX19" fmla="*/ 3648284 w 4252543"/>
              <a:gd name="connsiteY19" fmla="*/ 2492243 h 4970668"/>
              <a:gd name="connsiteX20" fmla="*/ 4072320 w 4252543"/>
              <a:gd name="connsiteY20" fmla="*/ 3069059 h 4970668"/>
              <a:gd name="connsiteX21" fmla="*/ 3644095 w 4252543"/>
              <a:gd name="connsiteY21" fmla="*/ 3638816 h 4970668"/>
              <a:gd name="connsiteX22" fmla="*/ 4134014 w 4252543"/>
              <a:gd name="connsiteY22" fmla="*/ 4259379 h 4970668"/>
              <a:gd name="connsiteX23" fmla="*/ 3132403 w 4252543"/>
              <a:gd name="connsiteY23" fmla="*/ 4970668 h 4970668"/>
              <a:gd name="connsiteX24" fmla="*/ 2130792 w 4252543"/>
              <a:gd name="connsiteY24" fmla="*/ 4259379 h 4970668"/>
              <a:gd name="connsiteX25" fmla="*/ 2620710 w 4252543"/>
              <a:gd name="connsiteY25" fmla="*/ 3638816 h 4970668"/>
              <a:gd name="connsiteX26" fmla="*/ 2196115 w 4252543"/>
              <a:gd name="connsiteY26" fmla="*/ 3069059 h 4970668"/>
              <a:gd name="connsiteX27" fmla="*/ 2622454 w 4252543"/>
              <a:gd name="connsiteY27" fmla="*/ 2489372 h 4970668"/>
              <a:gd name="connsiteX28" fmla="*/ 2644107 w 4252543"/>
              <a:gd name="connsiteY28" fmla="*/ 2481906 h 4970668"/>
              <a:gd name="connsiteX29" fmla="*/ 2580871 w 4252543"/>
              <a:gd name="connsiteY29" fmla="*/ 2448750 h 4970668"/>
              <a:gd name="connsiteX30" fmla="*/ 2013434 w 4252543"/>
              <a:gd name="connsiteY30" fmla="*/ 1303692 h 4970668"/>
              <a:gd name="connsiteX31" fmla="*/ 3131174 w 4252543"/>
              <a:gd name="connsiteY31" fmla="*/ 15389 h 4970668"/>
              <a:gd name="connsiteX32" fmla="*/ 965320 w 4252543"/>
              <a:gd name="connsiteY32" fmla="*/ 0 h 4970668"/>
              <a:gd name="connsiteX33" fmla="*/ 1879835 w 4252543"/>
              <a:gd name="connsiteY33" fmla="*/ 794756 h 4970668"/>
              <a:gd name="connsiteX34" fmla="*/ 1299190 w 4252543"/>
              <a:gd name="connsiteY34" fmla="*/ 1702012 h 4970668"/>
              <a:gd name="connsiteX35" fmla="*/ 845563 w 4252543"/>
              <a:gd name="connsiteY35" fmla="*/ 2054028 h 4970668"/>
              <a:gd name="connsiteX36" fmla="*/ 1901609 w 4252543"/>
              <a:gd name="connsiteY36" fmla="*/ 2054028 h 4970668"/>
              <a:gd name="connsiteX37" fmla="*/ 1901609 w 4252543"/>
              <a:gd name="connsiteY37" fmla="*/ 2536688 h 4970668"/>
              <a:gd name="connsiteX38" fmla="*/ 1535453 w 4252543"/>
              <a:gd name="connsiteY38" fmla="*/ 2536688 h 4970668"/>
              <a:gd name="connsiteX39" fmla="*/ 1621267 w 4252543"/>
              <a:gd name="connsiteY39" fmla="*/ 2596867 h 4970668"/>
              <a:gd name="connsiteX40" fmla="*/ 1879835 w 4252543"/>
              <a:gd name="connsiteY40" fmla="*/ 3169799 h 4970668"/>
              <a:gd name="connsiteX41" fmla="*/ 1299190 w 4252543"/>
              <a:gd name="connsiteY41" fmla="*/ 4077055 h 4970668"/>
              <a:gd name="connsiteX42" fmla="*/ 845563 w 4252543"/>
              <a:gd name="connsiteY42" fmla="*/ 4429071 h 4970668"/>
              <a:gd name="connsiteX43" fmla="*/ 1901609 w 4252543"/>
              <a:gd name="connsiteY43" fmla="*/ 4429071 h 4970668"/>
              <a:gd name="connsiteX44" fmla="*/ 1901609 w 4252543"/>
              <a:gd name="connsiteY44" fmla="*/ 4911731 h 4970668"/>
              <a:gd name="connsiteX45" fmla="*/ 18145 w 4252543"/>
              <a:gd name="connsiteY45" fmla="*/ 4911731 h 4970668"/>
              <a:gd name="connsiteX46" fmla="*/ 18145 w 4252543"/>
              <a:gd name="connsiteY46" fmla="*/ 4476248 h 4970668"/>
              <a:gd name="connsiteX47" fmla="*/ 936288 w 4252543"/>
              <a:gd name="connsiteY47" fmla="*/ 3764959 h 4970668"/>
              <a:gd name="connsiteX48" fmla="*/ 1328223 w 4252543"/>
              <a:gd name="connsiteY48" fmla="*/ 3191573 h 4970668"/>
              <a:gd name="connsiteX49" fmla="*/ 950804 w 4252543"/>
              <a:gd name="connsiteY49" fmla="*/ 2861332 h 4970668"/>
              <a:gd name="connsiteX50" fmla="*/ 341128 w 4252543"/>
              <a:gd name="connsiteY50" fmla="*/ 3191573 h 4970668"/>
              <a:gd name="connsiteX51" fmla="*/ 0 w 4252543"/>
              <a:gd name="connsiteY51" fmla="*/ 2861332 h 4970668"/>
              <a:gd name="connsiteX52" fmla="*/ 198292 w 4252543"/>
              <a:gd name="connsiteY52" fmla="*/ 2653684 h 4970668"/>
              <a:gd name="connsiteX53" fmla="*/ 371524 w 4252543"/>
              <a:gd name="connsiteY53" fmla="*/ 2536688 h 4970668"/>
              <a:gd name="connsiteX54" fmla="*/ 18145 w 4252543"/>
              <a:gd name="connsiteY54" fmla="*/ 2536688 h 4970668"/>
              <a:gd name="connsiteX55" fmla="*/ 18145 w 4252543"/>
              <a:gd name="connsiteY55" fmla="*/ 2101205 h 4970668"/>
              <a:gd name="connsiteX56" fmla="*/ 936288 w 4252543"/>
              <a:gd name="connsiteY56" fmla="*/ 1389916 h 4970668"/>
              <a:gd name="connsiteX57" fmla="*/ 1328223 w 4252543"/>
              <a:gd name="connsiteY57" fmla="*/ 816531 h 4970668"/>
              <a:gd name="connsiteX58" fmla="*/ 950804 w 4252543"/>
              <a:gd name="connsiteY58" fmla="*/ 486289 h 4970668"/>
              <a:gd name="connsiteX59" fmla="*/ 341128 w 4252543"/>
              <a:gd name="connsiteY59" fmla="*/ 816531 h 4970668"/>
              <a:gd name="connsiteX60" fmla="*/ 0 w 4252543"/>
              <a:gd name="connsiteY60" fmla="*/ 486289 h 4970668"/>
              <a:gd name="connsiteX61" fmla="*/ 965320 w 4252543"/>
              <a:gd name="connsiteY61" fmla="*/ 0 h 497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252543" h="4970668">
                <a:moveTo>
                  <a:pt x="3132403" y="3874703"/>
                </a:moveTo>
                <a:cubicBezTo>
                  <a:pt x="2918291" y="3881961"/>
                  <a:pt x="2675146" y="4005348"/>
                  <a:pt x="2675146" y="4201315"/>
                </a:cubicBezTo>
                <a:cubicBezTo>
                  <a:pt x="2675146" y="4390024"/>
                  <a:pt x="2867484" y="4520669"/>
                  <a:pt x="3132403" y="4520669"/>
                </a:cubicBezTo>
                <a:cubicBezTo>
                  <a:pt x="3397322" y="4520669"/>
                  <a:pt x="3593289" y="4390024"/>
                  <a:pt x="3593289" y="4201315"/>
                </a:cubicBezTo>
                <a:cubicBezTo>
                  <a:pt x="3593289" y="4005348"/>
                  <a:pt x="3346515" y="3881961"/>
                  <a:pt x="3132403" y="3874703"/>
                </a:cubicBezTo>
                <a:close/>
                <a:moveTo>
                  <a:pt x="3132403" y="2840431"/>
                </a:moveTo>
                <a:cubicBezTo>
                  <a:pt x="2892887" y="2840431"/>
                  <a:pt x="2729581" y="2967447"/>
                  <a:pt x="2729581" y="3138011"/>
                </a:cubicBezTo>
                <a:cubicBezTo>
                  <a:pt x="2729581" y="3330349"/>
                  <a:pt x="2936436" y="3439220"/>
                  <a:pt x="3132403" y="3453736"/>
                </a:cubicBezTo>
                <a:cubicBezTo>
                  <a:pt x="3328370" y="3439220"/>
                  <a:pt x="3538854" y="3323091"/>
                  <a:pt x="3538854" y="3138011"/>
                </a:cubicBezTo>
                <a:cubicBezTo>
                  <a:pt x="3538854" y="2967447"/>
                  <a:pt x="3371918" y="2840431"/>
                  <a:pt x="3132403" y="2840431"/>
                </a:cubicBezTo>
                <a:close/>
                <a:moveTo>
                  <a:pt x="3131174" y="501678"/>
                </a:moveTo>
                <a:cubicBezTo>
                  <a:pt x="2797304" y="501678"/>
                  <a:pt x="2561417" y="835548"/>
                  <a:pt x="2561417" y="1303692"/>
                </a:cubicBezTo>
                <a:cubicBezTo>
                  <a:pt x="2561417" y="1771837"/>
                  <a:pt x="2797304" y="2109336"/>
                  <a:pt x="3131174" y="2109336"/>
                </a:cubicBezTo>
                <a:cubicBezTo>
                  <a:pt x="3468673" y="2109336"/>
                  <a:pt x="3700931" y="1771837"/>
                  <a:pt x="3700931" y="1303692"/>
                </a:cubicBezTo>
                <a:cubicBezTo>
                  <a:pt x="3700931" y="835548"/>
                  <a:pt x="3468673" y="501678"/>
                  <a:pt x="3131174" y="501678"/>
                </a:cubicBezTo>
                <a:close/>
                <a:moveTo>
                  <a:pt x="3131174" y="15389"/>
                </a:moveTo>
                <a:cubicBezTo>
                  <a:pt x="3788027" y="15389"/>
                  <a:pt x="4252543" y="548855"/>
                  <a:pt x="4252543" y="1303692"/>
                </a:cubicBezTo>
                <a:cubicBezTo>
                  <a:pt x="4252543" y="1825138"/>
                  <a:pt x="4032987" y="2240236"/>
                  <a:pt x="3682319" y="2448750"/>
                </a:cubicBezTo>
                <a:lnTo>
                  <a:pt x="3618897" y="2481911"/>
                </a:lnTo>
                <a:lnTo>
                  <a:pt x="3648284" y="2492243"/>
                </a:lnTo>
                <a:cubicBezTo>
                  <a:pt x="3899375" y="2603240"/>
                  <a:pt x="4072320" y="2801419"/>
                  <a:pt x="4072320" y="3069059"/>
                </a:cubicBezTo>
                <a:cubicBezTo>
                  <a:pt x="4072320" y="3348494"/>
                  <a:pt x="3894498" y="3529946"/>
                  <a:pt x="3644095" y="3638816"/>
                </a:cubicBezTo>
                <a:cubicBezTo>
                  <a:pt x="3938046" y="3754945"/>
                  <a:pt x="4134014" y="3972687"/>
                  <a:pt x="4134014" y="4259379"/>
                </a:cubicBezTo>
                <a:cubicBezTo>
                  <a:pt x="4134014" y="4713008"/>
                  <a:pt x="3680386" y="4970668"/>
                  <a:pt x="3132403" y="4970668"/>
                </a:cubicBezTo>
                <a:cubicBezTo>
                  <a:pt x="2580791" y="4970668"/>
                  <a:pt x="2130792" y="4709379"/>
                  <a:pt x="2130792" y="4259379"/>
                </a:cubicBezTo>
                <a:cubicBezTo>
                  <a:pt x="2130792" y="3965429"/>
                  <a:pt x="2334018" y="3747687"/>
                  <a:pt x="2620710" y="3638816"/>
                </a:cubicBezTo>
                <a:cubicBezTo>
                  <a:pt x="2373937" y="3533575"/>
                  <a:pt x="2196115" y="3352123"/>
                  <a:pt x="2196115" y="3069059"/>
                </a:cubicBezTo>
                <a:cubicBezTo>
                  <a:pt x="2196115" y="2794614"/>
                  <a:pt x="2371896" y="2598137"/>
                  <a:pt x="2622454" y="2489372"/>
                </a:cubicBezTo>
                <a:lnTo>
                  <a:pt x="2644107" y="2481906"/>
                </a:lnTo>
                <a:lnTo>
                  <a:pt x="2580871" y="2448750"/>
                </a:lnTo>
                <a:cubicBezTo>
                  <a:pt x="2231275" y="2240236"/>
                  <a:pt x="2013434" y="1825138"/>
                  <a:pt x="2013434" y="1303692"/>
                </a:cubicBezTo>
                <a:cubicBezTo>
                  <a:pt x="2013434" y="548855"/>
                  <a:pt x="2474321" y="15389"/>
                  <a:pt x="3131174" y="15389"/>
                </a:cubicBezTo>
                <a:close/>
                <a:moveTo>
                  <a:pt x="965320" y="0"/>
                </a:moveTo>
                <a:cubicBezTo>
                  <a:pt x="1495158" y="0"/>
                  <a:pt x="1879835" y="326612"/>
                  <a:pt x="1879835" y="794756"/>
                </a:cubicBezTo>
                <a:cubicBezTo>
                  <a:pt x="1879835" y="1128626"/>
                  <a:pt x="1734673" y="1386287"/>
                  <a:pt x="1299190" y="1702012"/>
                </a:cubicBezTo>
                <a:lnTo>
                  <a:pt x="845563" y="2054028"/>
                </a:lnTo>
                <a:lnTo>
                  <a:pt x="1901609" y="2054028"/>
                </a:lnTo>
                <a:lnTo>
                  <a:pt x="1901609" y="2536688"/>
                </a:lnTo>
                <a:lnTo>
                  <a:pt x="1535453" y="2536688"/>
                </a:lnTo>
                <a:lnTo>
                  <a:pt x="1621267" y="2596867"/>
                </a:lnTo>
                <a:cubicBezTo>
                  <a:pt x="1783666" y="2737038"/>
                  <a:pt x="1879835" y="2935727"/>
                  <a:pt x="1879835" y="3169799"/>
                </a:cubicBezTo>
                <a:cubicBezTo>
                  <a:pt x="1879835" y="3503670"/>
                  <a:pt x="1734673" y="3761330"/>
                  <a:pt x="1299190" y="4077055"/>
                </a:cubicBezTo>
                <a:lnTo>
                  <a:pt x="845563" y="4429071"/>
                </a:lnTo>
                <a:lnTo>
                  <a:pt x="1901609" y="4429071"/>
                </a:lnTo>
                <a:lnTo>
                  <a:pt x="1901609" y="4911731"/>
                </a:lnTo>
                <a:lnTo>
                  <a:pt x="18145" y="4911731"/>
                </a:lnTo>
                <a:lnTo>
                  <a:pt x="18145" y="4476248"/>
                </a:lnTo>
                <a:lnTo>
                  <a:pt x="936288" y="3764959"/>
                </a:lnTo>
                <a:cubicBezTo>
                  <a:pt x="1233868" y="3529073"/>
                  <a:pt x="1328223" y="3365767"/>
                  <a:pt x="1328223" y="3191573"/>
                </a:cubicBezTo>
                <a:cubicBezTo>
                  <a:pt x="1328223" y="2984719"/>
                  <a:pt x="1154030" y="2861332"/>
                  <a:pt x="950804" y="2861332"/>
                </a:cubicBezTo>
                <a:cubicBezTo>
                  <a:pt x="707660" y="2861332"/>
                  <a:pt x="522579" y="2984719"/>
                  <a:pt x="341128" y="3191573"/>
                </a:cubicBezTo>
                <a:lnTo>
                  <a:pt x="0" y="2861332"/>
                </a:lnTo>
                <a:cubicBezTo>
                  <a:pt x="61693" y="2783308"/>
                  <a:pt x="127696" y="2713903"/>
                  <a:pt x="198292" y="2653684"/>
                </a:cubicBezTo>
                <a:lnTo>
                  <a:pt x="371524" y="2536688"/>
                </a:lnTo>
                <a:lnTo>
                  <a:pt x="18145" y="2536688"/>
                </a:lnTo>
                <a:lnTo>
                  <a:pt x="18145" y="2101205"/>
                </a:lnTo>
                <a:lnTo>
                  <a:pt x="936288" y="1389916"/>
                </a:lnTo>
                <a:cubicBezTo>
                  <a:pt x="1233868" y="1154029"/>
                  <a:pt x="1328223" y="990724"/>
                  <a:pt x="1328223" y="816531"/>
                </a:cubicBezTo>
                <a:cubicBezTo>
                  <a:pt x="1328223" y="609676"/>
                  <a:pt x="1154030" y="486289"/>
                  <a:pt x="950804" y="486289"/>
                </a:cubicBezTo>
                <a:cubicBezTo>
                  <a:pt x="707660" y="486289"/>
                  <a:pt x="522579" y="609676"/>
                  <a:pt x="341128" y="816531"/>
                </a:cubicBezTo>
                <a:lnTo>
                  <a:pt x="0" y="486289"/>
                </a:lnTo>
                <a:cubicBezTo>
                  <a:pt x="246773" y="174193"/>
                  <a:pt x="562499" y="0"/>
                  <a:pt x="965320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</p:spPr>
        <p:txBody>
          <a:bodyPr wrap="square" anchor="ctr">
            <a:noAutofit/>
          </a:bodyPr>
          <a:lstStyle>
            <a:lvl1pPr>
              <a:defRPr lang="pt-BR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71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315C96C-91A0-4490-89AC-AF45B5E127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9719" y="1714500"/>
            <a:ext cx="1714500" cy="1714500"/>
          </a:xfrm>
          <a:custGeom>
            <a:avLst/>
            <a:gdLst>
              <a:gd name="connsiteX0" fmla="*/ 0 w 1714500"/>
              <a:gd name="connsiteY0" fmla="*/ 0 h 1714500"/>
              <a:gd name="connsiteX1" fmla="*/ 1714500 w 1714500"/>
              <a:gd name="connsiteY1" fmla="*/ 0 h 1714500"/>
              <a:gd name="connsiteX2" fmla="*/ 1714500 w 1714500"/>
              <a:gd name="connsiteY2" fmla="*/ 1714500 h 1714500"/>
              <a:gd name="connsiteX3" fmla="*/ 0 w 1714500"/>
              <a:gd name="connsiteY3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500" h="1714500">
                <a:moveTo>
                  <a:pt x="0" y="0"/>
                </a:moveTo>
                <a:lnTo>
                  <a:pt x="1714500" y="0"/>
                </a:lnTo>
                <a:lnTo>
                  <a:pt x="1714500" y="1714500"/>
                </a:lnTo>
                <a:lnTo>
                  <a:pt x="0" y="1714500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3220EE2-A976-4365-A6C7-124D013C8C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05219" y="3429000"/>
            <a:ext cx="1714500" cy="1714500"/>
          </a:xfrm>
          <a:custGeom>
            <a:avLst/>
            <a:gdLst>
              <a:gd name="connsiteX0" fmla="*/ 0 w 1714500"/>
              <a:gd name="connsiteY0" fmla="*/ 0 h 1714500"/>
              <a:gd name="connsiteX1" fmla="*/ 1714500 w 1714500"/>
              <a:gd name="connsiteY1" fmla="*/ 0 h 1714500"/>
              <a:gd name="connsiteX2" fmla="*/ 1714500 w 1714500"/>
              <a:gd name="connsiteY2" fmla="*/ 1714500 h 1714500"/>
              <a:gd name="connsiteX3" fmla="*/ 0 w 1714500"/>
              <a:gd name="connsiteY3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500" h="1714500">
                <a:moveTo>
                  <a:pt x="0" y="0"/>
                </a:moveTo>
                <a:lnTo>
                  <a:pt x="1714500" y="0"/>
                </a:lnTo>
                <a:lnTo>
                  <a:pt x="1714500" y="1714500"/>
                </a:lnTo>
                <a:lnTo>
                  <a:pt x="0" y="1714500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6AC31-78D1-405F-B4BE-C46D660430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19719" y="3429000"/>
            <a:ext cx="1714500" cy="1714500"/>
          </a:xfrm>
          <a:custGeom>
            <a:avLst/>
            <a:gdLst>
              <a:gd name="connsiteX0" fmla="*/ 0 w 1714500"/>
              <a:gd name="connsiteY0" fmla="*/ 0 h 1714500"/>
              <a:gd name="connsiteX1" fmla="*/ 1714500 w 1714500"/>
              <a:gd name="connsiteY1" fmla="*/ 0 h 1714500"/>
              <a:gd name="connsiteX2" fmla="*/ 1714500 w 1714500"/>
              <a:gd name="connsiteY2" fmla="*/ 1714500 h 1714500"/>
              <a:gd name="connsiteX3" fmla="*/ 0 w 1714500"/>
              <a:gd name="connsiteY3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500" h="1714500">
                <a:moveTo>
                  <a:pt x="0" y="0"/>
                </a:moveTo>
                <a:lnTo>
                  <a:pt x="1714500" y="0"/>
                </a:lnTo>
                <a:lnTo>
                  <a:pt x="1714500" y="1714500"/>
                </a:lnTo>
                <a:lnTo>
                  <a:pt x="0" y="1714500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99B416A-E572-43E8-88CB-F1D93589BC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05219" y="1714500"/>
            <a:ext cx="1714500" cy="1714500"/>
          </a:xfrm>
          <a:custGeom>
            <a:avLst/>
            <a:gdLst>
              <a:gd name="connsiteX0" fmla="*/ 0 w 1714500"/>
              <a:gd name="connsiteY0" fmla="*/ 0 h 1714500"/>
              <a:gd name="connsiteX1" fmla="*/ 1714500 w 1714500"/>
              <a:gd name="connsiteY1" fmla="*/ 0 h 1714500"/>
              <a:gd name="connsiteX2" fmla="*/ 1714500 w 1714500"/>
              <a:gd name="connsiteY2" fmla="*/ 1714500 h 1714500"/>
              <a:gd name="connsiteX3" fmla="*/ 0 w 1714500"/>
              <a:gd name="connsiteY3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500" h="1714500">
                <a:moveTo>
                  <a:pt x="0" y="0"/>
                </a:moveTo>
                <a:lnTo>
                  <a:pt x="1714500" y="0"/>
                </a:lnTo>
                <a:lnTo>
                  <a:pt x="1714500" y="1714500"/>
                </a:lnTo>
                <a:lnTo>
                  <a:pt x="0" y="1714500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9321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-1.85185E-6 L 0.06237 -1.85185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4" grpId="0" animBg="1"/>
      <p:bldP spid="9" grpId="0" animBg="1"/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id="{0599539E-2C46-699E-FF05-6513542C4C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08433" y="974815"/>
            <a:ext cx="4234109" cy="4970668"/>
          </a:xfrm>
          <a:custGeom>
            <a:avLst/>
            <a:gdLst>
              <a:gd name="connsiteX0" fmla="*/ 3093528 w 4234109"/>
              <a:gd name="connsiteY0" fmla="*/ 2844060 h 4970668"/>
              <a:gd name="connsiteX1" fmla="*/ 2661674 w 4234109"/>
              <a:gd name="connsiteY1" fmla="*/ 3228737 h 4970668"/>
              <a:gd name="connsiteX2" fmla="*/ 3108044 w 4234109"/>
              <a:gd name="connsiteY2" fmla="*/ 3609784 h 4970668"/>
              <a:gd name="connsiteX3" fmla="*/ 3554414 w 4234109"/>
              <a:gd name="connsiteY3" fmla="*/ 3319462 h 4970668"/>
              <a:gd name="connsiteX4" fmla="*/ 3093528 w 4234109"/>
              <a:gd name="connsiteY4" fmla="*/ 2844060 h 4970668"/>
              <a:gd name="connsiteX5" fmla="*/ 3112740 w 4234109"/>
              <a:gd name="connsiteY5" fmla="*/ 501678 h 4970668"/>
              <a:gd name="connsiteX6" fmla="*/ 2542983 w 4234109"/>
              <a:gd name="connsiteY6" fmla="*/ 1303693 h 4970668"/>
              <a:gd name="connsiteX7" fmla="*/ 3112740 w 4234109"/>
              <a:gd name="connsiteY7" fmla="*/ 2109336 h 4970668"/>
              <a:gd name="connsiteX8" fmla="*/ 3682497 w 4234109"/>
              <a:gd name="connsiteY8" fmla="*/ 1303693 h 4970668"/>
              <a:gd name="connsiteX9" fmla="*/ 3112740 w 4234109"/>
              <a:gd name="connsiteY9" fmla="*/ 501678 h 4970668"/>
              <a:gd name="connsiteX10" fmla="*/ 3112740 w 4234109"/>
              <a:gd name="connsiteY10" fmla="*/ 15389 h 4970668"/>
              <a:gd name="connsiteX11" fmla="*/ 4234109 w 4234109"/>
              <a:gd name="connsiteY11" fmla="*/ 1303693 h 4970668"/>
              <a:gd name="connsiteX12" fmla="*/ 3663885 w 4234109"/>
              <a:gd name="connsiteY12" fmla="*/ 2448750 h 4970668"/>
              <a:gd name="connsiteX13" fmla="*/ 3567587 w 4234109"/>
              <a:gd name="connsiteY13" fmla="*/ 2499101 h 4970668"/>
              <a:gd name="connsiteX14" fmla="*/ 3633493 w 4234109"/>
              <a:gd name="connsiteY14" fmla="*/ 2533785 h 4970668"/>
              <a:gd name="connsiteX15" fmla="*/ 4124171 w 4234109"/>
              <a:gd name="connsiteY15" fmla="*/ 3638816 h 4970668"/>
              <a:gd name="connsiteX16" fmla="*/ 2981028 w 4234109"/>
              <a:gd name="connsiteY16" fmla="*/ 4970668 h 4970668"/>
              <a:gd name="connsiteX17" fmla="*/ 2215304 w 4234109"/>
              <a:gd name="connsiteY17" fmla="*/ 4702120 h 4970668"/>
              <a:gd name="connsiteX18" fmla="*/ 2469336 w 4234109"/>
              <a:gd name="connsiteY18" fmla="*/ 4295670 h 4970668"/>
              <a:gd name="connsiteX19" fmla="*/ 2977399 w 4234109"/>
              <a:gd name="connsiteY19" fmla="*/ 4498895 h 4970668"/>
              <a:gd name="connsiteX20" fmla="*/ 3568930 w 4234109"/>
              <a:gd name="connsiteY20" fmla="*/ 3809381 h 4970668"/>
              <a:gd name="connsiteX21" fmla="*/ 2951996 w 4234109"/>
              <a:gd name="connsiteY21" fmla="*/ 4045267 h 4970668"/>
              <a:gd name="connsiteX22" fmla="*/ 2110062 w 4234109"/>
              <a:gd name="connsiteY22" fmla="*/ 3254140 h 4970668"/>
              <a:gd name="connsiteX23" fmla="*/ 2523289 w 4234109"/>
              <a:gd name="connsiteY23" fmla="*/ 2528795 h 4970668"/>
              <a:gd name="connsiteX24" fmla="*/ 2625049 w 4234109"/>
              <a:gd name="connsiteY24" fmla="*/ 2481579 h 4970668"/>
              <a:gd name="connsiteX25" fmla="*/ 2562437 w 4234109"/>
              <a:gd name="connsiteY25" fmla="*/ 2448750 h 4970668"/>
              <a:gd name="connsiteX26" fmla="*/ 1995000 w 4234109"/>
              <a:gd name="connsiteY26" fmla="*/ 1303693 h 4970668"/>
              <a:gd name="connsiteX27" fmla="*/ 3112740 w 4234109"/>
              <a:gd name="connsiteY27" fmla="*/ 15389 h 4970668"/>
              <a:gd name="connsiteX28" fmla="*/ 965321 w 4234109"/>
              <a:gd name="connsiteY28" fmla="*/ 0 h 4970668"/>
              <a:gd name="connsiteX29" fmla="*/ 1879836 w 4234109"/>
              <a:gd name="connsiteY29" fmla="*/ 794756 h 4970668"/>
              <a:gd name="connsiteX30" fmla="*/ 1299191 w 4234109"/>
              <a:gd name="connsiteY30" fmla="*/ 1702012 h 4970668"/>
              <a:gd name="connsiteX31" fmla="*/ 845563 w 4234109"/>
              <a:gd name="connsiteY31" fmla="*/ 2054028 h 4970668"/>
              <a:gd name="connsiteX32" fmla="*/ 1901610 w 4234109"/>
              <a:gd name="connsiteY32" fmla="*/ 2054028 h 4970668"/>
              <a:gd name="connsiteX33" fmla="*/ 1901610 w 4234109"/>
              <a:gd name="connsiteY33" fmla="*/ 2536688 h 4970668"/>
              <a:gd name="connsiteX34" fmla="*/ 1535453 w 4234109"/>
              <a:gd name="connsiteY34" fmla="*/ 2536688 h 4970668"/>
              <a:gd name="connsiteX35" fmla="*/ 1621267 w 4234109"/>
              <a:gd name="connsiteY35" fmla="*/ 2596867 h 4970668"/>
              <a:gd name="connsiteX36" fmla="*/ 1879836 w 4234109"/>
              <a:gd name="connsiteY36" fmla="*/ 3169799 h 4970668"/>
              <a:gd name="connsiteX37" fmla="*/ 1299191 w 4234109"/>
              <a:gd name="connsiteY37" fmla="*/ 4077055 h 4970668"/>
              <a:gd name="connsiteX38" fmla="*/ 845563 w 4234109"/>
              <a:gd name="connsiteY38" fmla="*/ 4429071 h 4970668"/>
              <a:gd name="connsiteX39" fmla="*/ 1901610 w 4234109"/>
              <a:gd name="connsiteY39" fmla="*/ 4429071 h 4970668"/>
              <a:gd name="connsiteX40" fmla="*/ 1901610 w 4234109"/>
              <a:gd name="connsiteY40" fmla="*/ 4911731 h 4970668"/>
              <a:gd name="connsiteX41" fmla="*/ 18145 w 4234109"/>
              <a:gd name="connsiteY41" fmla="*/ 4911731 h 4970668"/>
              <a:gd name="connsiteX42" fmla="*/ 18145 w 4234109"/>
              <a:gd name="connsiteY42" fmla="*/ 4476248 h 4970668"/>
              <a:gd name="connsiteX43" fmla="*/ 936289 w 4234109"/>
              <a:gd name="connsiteY43" fmla="*/ 3764959 h 4970668"/>
              <a:gd name="connsiteX44" fmla="*/ 1328223 w 4234109"/>
              <a:gd name="connsiteY44" fmla="*/ 3191573 h 4970668"/>
              <a:gd name="connsiteX45" fmla="*/ 950805 w 4234109"/>
              <a:gd name="connsiteY45" fmla="*/ 2861332 h 4970668"/>
              <a:gd name="connsiteX46" fmla="*/ 341129 w 4234109"/>
              <a:gd name="connsiteY46" fmla="*/ 3191573 h 4970668"/>
              <a:gd name="connsiteX47" fmla="*/ 0 w 4234109"/>
              <a:gd name="connsiteY47" fmla="*/ 2861332 h 4970668"/>
              <a:gd name="connsiteX48" fmla="*/ 307666 w 4234109"/>
              <a:gd name="connsiteY48" fmla="*/ 2570316 h 4970668"/>
              <a:gd name="connsiteX49" fmla="*/ 364297 w 4234109"/>
              <a:gd name="connsiteY49" fmla="*/ 2536688 h 4970668"/>
              <a:gd name="connsiteX50" fmla="*/ 18145 w 4234109"/>
              <a:gd name="connsiteY50" fmla="*/ 2536688 h 4970668"/>
              <a:gd name="connsiteX51" fmla="*/ 18145 w 4234109"/>
              <a:gd name="connsiteY51" fmla="*/ 2101205 h 4970668"/>
              <a:gd name="connsiteX52" fmla="*/ 936289 w 4234109"/>
              <a:gd name="connsiteY52" fmla="*/ 1389916 h 4970668"/>
              <a:gd name="connsiteX53" fmla="*/ 1328223 w 4234109"/>
              <a:gd name="connsiteY53" fmla="*/ 816531 h 4970668"/>
              <a:gd name="connsiteX54" fmla="*/ 950805 w 4234109"/>
              <a:gd name="connsiteY54" fmla="*/ 486289 h 4970668"/>
              <a:gd name="connsiteX55" fmla="*/ 341129 w 4234109"/>
              <a:gd name="connsiteY55" fmla="*/ 816531 h 4970668"/>
              <a:gd name="connsiteX56" fmla="*/ 0 w 4234109"/>
              <a:gd name="connsiteY56" fmla="*/ 486289 h 4970668"/>
              <a:gd name="connsiteX57" fmla="*/ 965321 w 4234109"/>
              <a:gd name="connsiteY57" fmla="*/ 0 h 497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234109" h="4970668">
                <a:moveTo>
                  <a:pt x="3093528" y="2844060"/>
                </a:moveTo>
                <a:cubicBezTo>
                  <a:pt x="2828609" y="2844060"/>
                  <a:pt x="2661674" y="3029140"/>
                  <a:pt x="2661674" y="3228737"/>
                </a:cubicBezTo>
                <a:cubicBezTo>
                  <a:pt x="2661674" y="3468252"/>
                  <a:pt x="2864900" y="3609784"/>
                  <a:pt x="3108044" y="3609784"/>
                </a:cubicBezTo>
                <a:cubicBezTo>
                  <a:pt x="3314899" y="3609784"/>
                  <a:pt x="3481834" y="3497284"/>
                  <a:pt x="3554414" y="3319462"/>
                </a:cubicBezTo>
                <a:cubicBezTo>
                  <a:pt x="3507237" y="3014624"/>
                  <a:pt x="3372963" y="2844060"/>
                  <a:pt x="3093528" y="2844060"/>
                </a:cubicBezTo>
                <a:close/>
                <a:moveTo>
                  <a:pt x="3112740" y="501678"/>
                </a:moveTo>
                <a:cubicBezTo>
                  <a:pt x="2778870" y="501678"/>
                  <a:pt x="2542983" y="835548"/>
                  <a:pt x="2542983" y="1303693"/>
                </a:cubicBezTo>
                <a:cubicBezTo>
                  <a:pt x="2542983" y="1771837"/>
                  <a:pt x="2778870" y="2109336"/>
                  <a:pt x="3112740" y="2109336"/>
                </a:cubicBezTo>
                <a:cubicBezTo>
                  <a:pt x="3450239" y="2109336"/>
                  <a:pt x="3682497" y="1771837"/>
                  <a:pt x="3682497" y="1303693"/>
                </a:cubicBezTo>
                <a:cubicBezTo>
                  <a:pt x="3682497" y="835548"/>
                  <a:pt x="3450239" y="501678"/>
                  <a:pt x="3112740" y="501678"/>
                </a:cubicBezTo>
                <a:close/>
                <a:moveTo>
                  <a:pt x="3112740" y="15389"/>
                </a:moveTo>
                <a:cubicBezTo>
                  <a:pt x="3769593" y="15389"/>
                  <a:pt x="4234109" y="548855"/>
                  <a:pt x="4234109" y="1303693"/>
                </a:cubicBezTo>
                <a:cubicBezTo>
                  <a:pt x="4234109" y="1825138"/>
                  <a:pt x="4014553" y="2240236"/>
                  <a:pt x="3663885" y="2448750"/>
                </a:cubicBezTo>
                <a:lnTo>
                  <a:pt x="3567587" y="2499101"/>
                </a:lnTo>
                <a:lnTo>
                  <a:pt x="3633493" y="2533785"/>
                </a:lnTo>
                <a:cubicBezTo>
                  <a:pt x="3968081" y="2736890"/>
                  <a:pt x="4124171" y="3139825"/>
                  <a:pt x="4124171" y="3638816"/>
                </a:cubicBezTo>
                <a:cubicBezTo>
                  <a:pt x="4124171" y="4415428"/>
                  <a:pt x="3670543" y="4970668"/>
                  <a:pt x="2981028" y="4970668"/>
                </a:cubicBezTo>
                <a:cubicBezTo>
                  <a:pt x="2668932" y="4970668"/>
                  <a:pt x="2418529" y="4865427"/>
                  <a:pt x="2215304" y="4702120"/>
                </a:cubicBezTo>
                <a:lnTo>
                  <a:pt x="2469336" y="4295670"/>
                </a:lnTo>
                <a:cubicBezTo>
                  <a:pt x="2621755" y="4422686"/>
                  <a:pt x="2770545" y="4498895"/>
                  <a:pt x="2977399" y="4498895"/>
                </a:cubicBezTo>
                <a:cubicBezTo>
                  <a:pt x="3300382" y="4498895"/>
                  <a:pt x="3521753" y="4230348"/>
                  <a:pt x="3568930" y="3809381"/>
                </a:cubicBezTo>
                <a:cubicBezTo>
                  <a:pt x="3412882" y="3958171"/>
                  <a:pt x="3187883" y="4045267"/>
                  <a:pt x="2951996" y="4045267"/>
                </a:cubicBezTo>
                <a:cubicBezTo>
                  <a:pt x="2491110" y="4045267"/>
                  <a:pt x="2110062" y="3747687"/>
                  <a:pt x="2110062" y="3254140"/>
                </a:cubicBezTo>
                <a:cubicBezTo>
                  <a:pt x="2110062" y="2934332"/>
                  <a:pt x="2270250" y="2676898"/>
                  <a:pt x="2523289" y="2528795"/>
                </a:cubicBezTo>
                <a:lnTo>
                  <a:pt x="2625049" y="2481579"/>
                </a:lnTo>
                <a:lnTo>
                  <a:pt x="2562437" y="2448750"/>
                </a:lnTo>
                <a:cubicBezTo>
                  <a:pt x="2212841" y="2240236"/>
                  <a:pt x="1995000" y="1825138"/>
                  <a:pt x="1995000" y="1303693"/>
                </a:cubicBezTo>
                <a:cubicBezTo>
                  <a:pt x="1995000" y="548855"/>
                  <a:pt x="2455887" y="15389"/>
                  <a:pt x="3112740" y="15389"/>
                </a:cubicBezTo>
                <a:close/>
                <a:moveTo>
                  <a:pt x="965321" y="0"/>
                </a:moveTo>
                <a:cubicBezTo>
                  <a:pt x="1495158" y="0"/>
                  <a:pt x="1879836" y="326612"/>
                  <a:pt x="1879836" y="794756"/>
                </a:cubicBezTo>
                <a:cubicBezTo>
                  <a:pt x="1879836" y="1128627"/>
                  <a:pt x="1734674" y="1386287"/>
                  <a:pt x="1299191" y="1702012"/>
                </a:cubicBezTo>
                <a:lnTo>
                  <a:pt x="845563" y="2054028"/>
                </a:lnTo>
                <a:lnTo>
                  <a:pt x="1901610" y="2054028"/>
                </a:lnTo>
                <a:lnTo>
                  <a:pt x="1901610" y="2536688"/>
                </a:lnTo>
                <a:lnTo>
                  <a:pt x="1535453" y="2536688"/>
                </a:lnTo>
                <a:lnTo>
                  <a:pt x="1621267" y="2596867"/>
                </a:lnTo>
                <a:cubicBezTo>
                  <a:pt x="1783666" y="2737038"/>
                  <a:pt x="1879836" y="2935727"/>
                  <a:pt x="1879836" y="3169799"/>
                </a:cubicBezTo>
                <a:cubicBezTo>
                  <a:pt x="1879836" y="3503670"/>
                  <a:pt x="1734674" y="3761330"/>
                  <a:pt x="1299191" y="4077055"/>
                </a:cubicBezTo>
                <a:lnTo>
                  <a:pt x="845563" y="4429071"/>
                </a:lnTo>
                <a:lnTo>
                  <a:pt x="1901610" y="4429071"/>
                </a:lnTo>
                <a:lnTo>
                  <a:pt x="1901610" y="4911731"/>
                </a:lnTo>
                <a:lnTo>
                  <a:pt x="18145" y="4911731"/>
                </a:lnTo>
                <a:lnTo>
                  <a:pt x="18145" y="4476248"/>
                </a:lnTo>
                <a:lnTo>
                  <a:pt x="936289" y="3764959"/>
                </a:lnTo>
                <a:cubicBezTo>
                  <a:pt x="1233869" y="3529073"/>
                  <a:pt x="1328223" y="3365767"/>
                  <a:pt x="1328223" y="3191573"/>
                </a:cubicBezTo>
                <a:cubicBezTo>
                  <a:pt x="1328223" y="2984719"/>
                  <a:pt x="1154030" y="2861332"/>
                  <a:pt x="950805" y="2861332"/>
                </a:cubicBezTo>
                <a:cubicBezTo>
                  <a:pt x="707660" y="2861332"/>
                  <a:pt x="522580" y="2984719"/>
                  <a:pt x="341129" y="3191573"/>
                </a:cubicBezTo>
                <a:lnTo>
                  <a:pt x="0" y="2861332"/>
                </a:lnTo>
                <a:cubicBezTo>
                  <a:pt x="92540" y="2744296"/>
                  <a:pt x="194777" y="2646653"/>
                  <a:pt x="307666" y="2570316"/>
                </a:cubicBezTo>
                <a:lnTo>
                  <a:pt x="364297" y="2536688"/>
                </a:lnTo>
                <a:lnTo>
                  <a:pt x="18145" y="2536688"/>
                </a:lnTo>
                <a:lnTo>
                  <a:pt x="18145" y="2101205"/>
                </a:lnTo>
                <a:lnTo>
                  <a:pt x="936289" y="1389916"/>
                </a:lnTo>
                <a:cubicBezTo>
                  <a:pt x="1233869" y="1154030"/>
                  <a:pt x="1328223" y="990724"/>
                  <a:pt x="1328223" y="816531"/>
                </a:cubicBezTo>
                <a:cubicBezTo>
                  <a:pt x="1328223" y="609676"/>
                  <a:pt x="1154030" y="486289"/>
                  <a:pt x="950805" y="486289"/>
                </a:cubicBezTo>
                <a:cubicBezTo>
                  <a:pt x="707660" y="486289"/>
                  <a:pt x="522580" y="609676"/>
                  <a:pt x="341129" y="816531"/>
                </a:cubicBezTo>
                <a:lnTo>
                  <a:pt x="0" y="486289"/>
                </a:lnTo>
                <a:cubicBezTo>
                  <a:pt x="246774" y="174193"/>
                  <a:pt x="562499" y="0"/>
                  <a:pt x="965321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</p:spPr>
        <p:txBody>
          <a:bodyPr wrap="square" anchor="ctr">
            <a:noAutofit/>
          </a:bodyPr>
          <a:lstStyle>
            <a:lvl1pPr>
              <a:defRPr lang="pt-BR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6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id="{E0EF0386-3F6B-C776-E464-B6FE64DB29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45349" y="974816"/>
            <a:ext cx="4285752" cy="4970668"/>
          </a:xfrm>
          <a:custGeom>
            <a:avLst/>
            <a:gdLst>
              <a:gd name="connsiteX0" fmla="*/ 3164383 w 4285752"/>
              <a:gd name="connsiteY0" fmla="*/ 2876721 h 4970668"/>
              <a:gd name="connsiteX1" fmla="*/ 2594626 w 4285752"/>
              <a:gd name="connsiteY1" fmla="*/ 3678736 h 4970668"/>
              <a:gd name="connsiteX2" fmla="*/ 3164383 w 4285752"/>
              <a:gd name="connsiteY2" fmla="*/ 4484379 h 4970668"/>
              <a:gd name="connsiteX3" fmla="*/ 3734140 w 4285752"/>
              <a:gd name="connsiteY3" fmla="*/ 3678736 h 4970668"/>
              <a:gd name="connsiteX4" fmla="*/ 3164383 w 4285752"/>
              <a:gd name="connsiteY4" fmla="*/ 2876721 h 4970668"/>
              <a:gd name="connsiteX5" fmla="*/ 3164383 w 4285752"/>
              <a:gd name="connsiteY5" fmla="*/ 501678 h 4970668"/>
              <a:gd name="connsiteX6" fmla="*/ 2594626 w 4285752"/>
              <a:gd name="connsiteY6" fmla="*/ 1303693 h 4970668"/>
              <a:gd name="connsiteX7" fmla="*/ 3164383 w 4285752"/>
              <a:gd name="connsiteY7" fmla="*/ 2109336 h 4970668"/>
              <a:gd name="connsiteX8" fmla="*/ 3734140 w 4285752"/>
              <a:gd name="connsiteY8" fmla="*/ 1303693 h 4970668"/>
              <a:gd name="connsiteX9" fmla="*/ 3164383 w 4285752"/>
              <a:gd name="connsiteY9" fmla="*/ 501678 h 4970668"/>
              <a:gd name="connsiteX10" fmla="*/ 3164383 w 4285752"/>
              <a:gd name="connsiteY10" fmla="*/ 15389 h 4970668"/>
              <a:gd name="connsiteX11" fmla="*/ 4285752 w 4285752"/>
              <a:gd name="connsiteY11" fmla="*/ 1303693 h 4970668"/>
              <a:gd name="connsiteX12" fmla="*/ 3715528 w 4285752"/>
              <a:gd name="connsiteY12" fmla="*/ 2448750 h 4970668"/>
              <a:gd name="connsiteX13" fmla="*/ 3630905 w 4285752"/>
              <a:gd name="connsiteY13" fmla="*/ 2492996 h 4970668"/>
              <a:gd name="connsiteX14" fmla="*/ 3715528 w 4285752"/>
              <a:gd name="connsiteY14" fmla="*/ 2537196 h 4970668"/>
              <a:gd name="connsiteX15" fmla="*/ 4285752 w 4285752"/>
              <a:gd name="connsiteY15" fmla="*/ 3678736 h 4970668"/>
              <a:gd name="connsiteX16" fmla="*/ 3164383 w 4285752"/>
              <a:gd name="connsiteY16" fmla="*/ 4970668 h 4970668"/>
              <a:gd name="connsiteX17" fmla="*/ 2046643 w 4285752"/>
              <a:gd name="connsiteY17" fmla="*/ 3678736 h 4970668"/>
              <a:gd name="connsiteX18" fmla="*/ 2614080 w 4285752"/>
              <a:gd name="connsiteY18" fmla="*/ 2537196 h 4970668"/>
              <a:gd name="connsiteX19" fmla="*/ 2698467 w 4285752"/>
              <a:gd name="connsiteY19" fmla="*/ 2492996 h 4970668"/>
              <a:gd name="connsiteX20" fmla="*/ 2614080 w 4285752"/>
              <a:gd name="connsiteY20" fmla="*/ 2448750 h 4970668"/>
              <a:gd name="connsiteX21" fmla="*/ 2046643 w 4285752"/>
              <a:gd name="connsiteY21" fmla="*/ 1303693 h 4970668"/>
              <a:gd name="connsiteX22" fmla="*/ 3164383 w 4285752"/>
              <a:gd name="connsiteY22" fmla="*/ 15389 h 4970668"/>
              <a:gd name="connsiteX23" fmla="*/ 1003004 w 4285752"/>
              <a:gd name="connsiteY23" fmla="*/ 0 h 4970668"/>
              <a:gd name="connsiteX24" fmla="*/ 1917519 w 4285752"/>
              <a:gd name="connsiteY24" fmla="*/ 794756 h 4970668"/>
              <a:gd name="connsiteX25" fmla="*/ 1336874 w 4285752"/>
              <a:gd name="connsiteY25" fmla="*/ 1702012 h 4970668"/>
              <a:gd name="connsiteX26" fmla="*/ 883247 w 4285752"/>
              <a:gd name="connsiteY26" fmla="*/ 2054028 h 4970668"/>
              <a:gd name="connsiteX27" fmla="*/ 1939293 w 4285752"/>
              <a:gd name="connsiteY27" fmla="*/ 2054028 h 4970668"/>
              <a:gd name="connsiteX28" fmla="*/ 1939293 w 4285752"/>
              <a:gd name="connsiteY28" fmla="*/ 2536688 h 4970668"/>
              <a:gd name="connsiteX29" fmla="*/ 1612064 w 4285752"/>
              <a:gd name="connsiteY29" fmla="*/ 2536688 h 4970668"/>
              <a:gd name="connsiteX30" fmla="*/ 1662547 w 4285752"/>
              <a:gd name="connsiteY30" fmla="*/ 2567835 h 4970668"/>
              <a:gd name="connsiteX31" fmla="*/ 1908867 w 4285752"/>
              <a:gd name="connsiteY31" fmla="*/ 3057299 h 4970668"/>
              <a:gd name="connsiteX32" fmla="*/ 1440723 w 4285752"/>
              <a:gd name="connsiteY32" fmla="*/ 3630685 h 4970668"/>
              <a:gd name="connsiteX33" fmla="*/ 1963302 w 4285752"/>
              <a:gd name="connsiteY33" fmla="*/ 4214959 h 4970668"/>
              <a:gd name="connsiteX34" fmla="*/ 1001611 w 4285752"/>
              <a:gd name="connsiteY34" fmla="*/ 4958908 h 4970668"/>
              <a:gd name="connsiteX35" fmla="*/ 0 w 4285752"/>
              <a:gd name="connsiteY35" fmla="*/ 4537941 h 4970668"/>
              <a:gd name="connsiteX36" fmla="*/ 315725 w 4285752"/>
              <a:gd name="connsiteY36" fmla="*/ 4182297 h 4970668"/>
              <a:gd name="connsiteX37" fmla="*/ 976208 w 4285752"/>
              <a:gd name="connsiteY37" fmla="*/ 4476248 h 4970668"/>
              <a:gd name="connsiteX38" fmla="*/ 1411691 w 4285752"/>
              <a:gd name="connsiteY38" fmla="*/ 4171410 h 4970668"/>
              <a:gd name="connsiteX39" fmla="*/ 925401 w 4285752"/>
              <a:gd name="connsiteY39" fmla="*/ 3884717 h 4970668"/>
              <a:gd name="connsiteX40" fmla="*/ 638708 w 4285752"/>
              <a:gd name="connsiteY40" fmla="*/ 3884717 h 4970668"/>
              <a:gd name="connsiteX41" fmla="*/ 638708 w 4285752"/>
              <a:gd name="connsiteY41" fmla="*/ 3427460 h 4970668"/>
              <a:gd name="connsiteX42" fmla="*/ 925401 w 4285752"/>
              <a:gd name="connsiteY42" fmla="*/ 3431089 h 4970668"/>
              <a:gd name="connsiteX43" fmla="*/ 1360884 w 4285752"/>
              <a:gd name="connsiteY43" fmla="*/ 3151654 h 4970668"/>
              <a:gd name="connsiteX44" fmla="*/ 943546 w 4285752"/>
              <a:gd name="connsiteY44" fmla="*/ 2854074 h 4970668"/>
              <a:gd name="connsiteX45" fmla="*/ 355644 w 4285752"/>
              <a:gd name="connsiteY45" fmla="*/ 3144396 h 4970668"/>
              <a:gd name="connsiteX46" fmla="*/ 47177 w 4285752"/>
              <a:gd name="connsiteY46" fmla="*/ 2817784 h 4970668"/>
              <a:gd name="connsiteX47" fmla="*/ 321034 w 4285752"/>
              <a:gd name="connsiteY47" fmla="*/ 2567657 h 4970668"/>
              <a:gd name="connsiteX48" fmla="*/ 373932 w 4285752"/>
              <a:gd name="connsiteY48" fmla="*/ 2536688 h 4970668"/>
              <a:gd name="connsiteX49" fmla="*/ 55829 w 4285752"/>
              <a:gd name="connsiteY49" fmla="*/ 2536688 h 4970668"/>
              <a:gd name="connsiteX50" fmla="*/ 55829 w 4285752"/>
              <a:gd name="connsiteY50" fmla="*/ 2101205 h 4970668"/>
              <a:gd name="connsiteX51" fmla="*/ 973972 w 4285752"/>
              <a:gd name="connsiteY51" fmla="*/ 1389916 h 4970668"/>
              <a:gd name="connsiteX52" fmla="*/ 1365907 w 4285752"/>
              <a:gd name="connsiteY52" fmla="*/ 816531 h 4970668"/>
              <a:gd name="connsiteX53" fmla="*/ 988488 w 4285752"/>
              <a:gd name="connsiteY53" fmla="*/ 486289 h 4970668"/>
              <a:gd name="connsiteX54" fmla="*/ 378812 w 4285752"/>
              <a:gd name="connsiteY54" fmla="*/ 816531 h 4970668"/>
              <a:gd name="connsiteX55" fmla="*/ 37684 w 4285752"/>
              <a:gd name="connsiteY55" fmla="*/ 486289 h 4970668"/>
              <a:gd name="connsiteX56" fmla="*/ 1003004 w 4285752"/>
              <a:gd name="connsiteY56" fmla="*/ 0 h 497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285752" h="4970668">
                <a:moveTo>
                  <a:pt x="3164383" y="2876721"/>
                </a:moveTo>
                <a:cubicBezTo>
                  <a:pt x="2830513" y="2876721"/>
                  <a:pt x="2594626" y="3210591"/>
                  <a:pt x="2594626" y="3678736"/>
                </a:cubicBezTo>
                <a:cubicBezTo>
                  <a:pt x="2594626" y="4146880"/>
                  <a:pt x="2830513" y="4484379"/>
                  <a:pt x="3164383" y="4484379"/>
                </a:cubicBezTo>
                <a:cubicBezTo>
                  <a:pt x="3501882" y="4484379"/>
                  <a:pt x="3734140" y="4146880"/>
                  <a:pt x="3734140" y="3678736"/>
                </a:cubicBezTo>
                <a:cubicBezTo>
                  <a:pt x="3734140" y="3210591"/>
                  <a:pt x="3501882" y="2876721"/>
                  <a:pt x="3164383" y="2876721"/>
                </a:cubicBezTo>
                <a:close/>
                <a:moveTo>
                  <a:pt x="3164383" y="501678"/>
                </a:moveTo>
                <a:cubicBezTo>
                  <a:pt x="2830513" y="501678"/>
                  <a:pt x="2594626" y="835548"/>
                  <a:pt x="2594626" y="1303693"/>
                </a:cubicBezTo>
                <a:cubicBezTo>
                  <a:pt x="2594626" y="1771837"/>
                  <a:pt x="2830513" y="2109336"/>
                  <a:pt x="3164383" y="2109336"/>
                </a:cubicBezTo>
                <a:cubicBezTo>
                  <a:pt x="3501882" y="2109336"/>
                  <a:pt x="3734140" y="1771837"/>
                  <a:pt x="3734140" y="1303693"/>
                </a:cubicBezTo>
                <a:cubicBezTo>
                  <a:pt x="3734140" y="835548"/>
                  <a:pt x="3501882" y="501678"/>
                  <a:pt x="3164383" y="501678"/>
                </a:cubicBezTo>
                <a:close/>
                <a:moveTo>
                  <a:pt x="3164383" y="15389"/>
                </a:moveTo>
                <a:cubicBezTo>
                  <a:pt x="3821236" y="15389"/>
                  <a:pt x="4285752" y="548855"/>
                  <a:pt x="4285752" y="1303693"/>
                </a:cubicBezTo>
                <a:cubicBezTo>
                  <a:pt x="4285752" y="1825138"/>
                  <a:pt x="4066196" y="2240236"/>
                  <a:pt x="3715528" y="2448750"/>
                </a:cubicBezTo>
                <a:lnTo>
                  <a:pt x="3630905" y="2492996"/>
                </a:lnTo>
                <a:lnTo>
                  <a:pt x="3715528" y="2537196"/>
                </a:lnTo>
                <a:cubicBezTo>
                  <a:pt x="4066196" y="2745467"/>
                  <a:pt x="4285752" y="3159785"/>
                  <a:pt x="4285752" y="3678736"/>
                </a:cubicBezTo>
                <a:cubicBezTo>
                  <a:pt x="4285752" y="4437202"/>
                  <a:pt x="3821236" y="4970668"/>
                  <a:pt x="3164383" y="4970668"/>
                </a:cubicBezTo>
                <a:cubicBezTo>
                  <a:pt x="2507530" y="4970668"/>
                  <a:pt x="2046643" y="4437202"/>
                  <a:pt x="2046643" y="3678736"/>
                </a:cubicBezTo>
                <a:cubicBezTo>
                  <a:pt x="2046643" y="3159785"/>
                  <a:pt x="2264484" y="2745467"/>
                  <a:pt x="2614080" y="2537196"/>
                </a:cubicBezTo>
                <a:lnTo>
                  <a:pt x="2698467" y="2492996"/>
                </a:lnTo>
                <a:lnTo>
                  <a:pt x="2614080" y="2448750"/>
                </a:lnTo>
                <a:cubicBezTo>
                  <a:pt x="2264484" y="2240236"/>
                  <a:pt x="2046643" y="1825138"/>
                  <a:pt x="2046643" y="1303693"/>
                </a:cubicBezTo>
                <a:cubicBezTo>
                  <a:pt x="2046643" y="548855"/>
                  <a:pt x="2507530" y="15389"/>
                  <a:pt x="3164383" y="15389"/>
                </a:cubicBezTo>
                <a:close/>
                <a:moveTo>
                  <a:pt x="1003004" y="0"/>
                </a:moveTo>
                <a:cubicBezTo>
                  <a:pt x="1532842" y="0"/>
                  <a:pt x="1917519" y="326612"/>
                  <a:pt x="1917519" y="794756"/>
                </a:cubicBezTo>
                <a:cubicBezTo>
                  <a:pt x="1917519" y="1128627"/>
                  <a:pt x="1772357" y="1386287"/>
                  <a:pt x="1336874" y="1702012"/>
                </a:cubicBezTo>
                <a:lnTo>
                  <a:pt x="883247" y="2054028"/>
                </a:lnTo>
                <a:lnTo>
                  <a:pt x="1939293" y="2054028"/>
                </a:lnTo>
                <a:lnTo>
                  <a:pt x="1939293" y="2536688"/>
                </a:lnTo>
                <a:lnTo>
                  <a:pt x="1612064" y="2536688"/>
                </a:lnTo>
                <a:lnTo>
                  <a:pt x="1662547" y="2567835"/>
                </a:lnTo>
                <a:cubicBezTo>
                  <a:pt x="1820863" y="2688953"/>
                  <a:pt x="1908867" y="2859518"/>
                  <a:pt x="1908867" y="3057299"/>
                </a:cubicBezTo>
                <a:cubicBezTo>
                  <a:pt x="1908867" y="3343992"/>
                  <a:pt x="1712900" y="3550847"/>
                  <a:pt x="1440723" y="3630685"/>
                </a:cubicBezTo>
                <a:cubicBezTo>
                  <a:pt x="1712900" y="3692379"/>
                  <a:pt x="1963302" y="3884717"/>
                  <a:pt x="1963302" y="4214959"/>
                </a:cubicBezTo>
                <a:cubicBezTo>
                  <a:pt x="1963302" y="4646812"/>
                  <a:pt x="1582255" y="4958908"/>
                  <a:pt x="1001611" y="4958908"/>
                </a:cubicBezTo>
                <a:cubicBezTo>
                  <a:pt x="551612" y="4958908"/>
                  <a:pt x="210483" y="4781086"/>
                  <a:pt x="0" y="4537941"/>
                </a:cubicBezTo>
                <a:lnTo>
                  <a:pt x="315725" y="4182297"/>
                </a:lnTo>
                <a:cubicBezTo>
                  <a:pt x="489918" y="4371007"/>
                  <a:pt x="725805" y="4476248"/>
                  <a:pt x="976208" y="4476248"/>
                </a:cubicBezTo>
                <a:cubicBezTo>
                  <a:pt x="1252013" y="4476248"/>
                  <a:pt x="1411691" y="4349232"/>
                  <a:pt x="1411691" y="4171410"/>
                </a:cubicBezTo>
                <a:cubicBezTo>
                  <a:pt x="1411691" y="3979072"/>
                  <a:pt x="1262900" y="3881088"/>
                  <a:pt x="925401" y="3884717"/>
                </a:cubicBezTo>
                <a:lnTo>
                  <a:pt x="638708" y="3884717"/>
                </a:lnTo>
                <a:lnTo>
                  <a:pt x="638708" y="3427460"/>
                </a:lnTo>
                <a:lnTo>
                  <a:pt x="925401" y="3431089"/>
                </a:lnTo>
                <a:cubicBezTo>
                  <a:pt x="1197578" y="3431089"/>
                  <a:pt x="1360884" y="3329476"/>
                  <a:pt x="1360884" y="3151654"/>
                </a:cubicBezTo>
                <a:cubicBezTo>
                  <a:pt x="1360884" y="2970203"/>
                  <a:pt x="1190320" y="2854074"/>
                  <a:pt x="943546" y="2854074"/>
                </a:cubicBezTo>
                <a:cubicBezTo>
                  <a:pt x="707660" y="2854074"/>
                  <a:pt x="522579" y="2970203"/>
                  <a:pt x="355644" y="3144396"/>
                </a:cubicBezTo>
                <a:lnTo>
                  <a:pt x="47177" y="2817784"/>
                </a:lnTo>
                <a:cubicBezTo>
                  <a:pt x="124748" y="2723883"/>
                  <a:pt x="215076" y="2638147"/>
                  <a:pt x="321034" y="2567657"/>
                </a:cubicBezTo>
                <a:lnTo>
                  <a:pt x="373932" y="2536688"/>
                </a:lnTo>
                <a:lnTo>
                  <a:pt x="55829" y="2536688"/>
                </a:lnTo>
                <a:lnTo>
                  <a:pt x="55829" y="2101205"/>
                </a:lnTo>
                <a:lnTo>
                  <a:pt x="973972" y="1389916"/>
                </a:lnTo>
                <a:cubicBezTo>
                  <a:pt x="1271552" y="1154030"/>
                  <a:pt x="1365907" y="990724"/>
                  <a:pt x="1365907" y="816531"/>
                </a:cubicBezTo>
                <a:cubicBezTo>
                  <a:pt x="1365907" y="609676"/>
                  <a:pt x="1191714" y="486289"/>
                  <a:pt x="988488" y="486289"/>
                </a:cubicBezTo>
                <a:cubicBezTo>
                  <a:pt x="745344" y="486289"/>
                  <a:pt x="560263" y="609676"/>
                  <a:pt x="378812" y="816531"/>
                </a:cubicBezTo>
                <a:lnTo>
                  <a:pt x="37684" y="486289"/>
                </a:lnTo>
                <a:cubicBezTo>
                  <a:pt x="284457" y="174193"/>
                  <a:pt x="600183" y="0"/>
                  <a:pt x="1003004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</p:spPr>
        <p:txBody>
          <a:bodyPr wrap="square" anchor="ctr">
            <a:noAutofit/>
          </a:bodyPr>
          <a:lstStyle>
            <a:lvl1pPr>
              <a:defRPr lang="pt-BR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36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68478B4-A797-4A7B-A61C-63AF4EBD56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39602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375E-6 0 L 0.2138 0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66C07A94-2773-444C-A2D7-CBBB40E030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64043" y="4323660"/>
            <a:ext cx="1747202" cy="1747202"/>
          </a:xfrm>
          <a:custGeom>
            <a:avLst/>
            <a:gdLst>
              <a:gd name="connsiteX0" fmla="*/ 873601 w 1747202"/>
              <a:gd name="connsiteY0" fmla="*/ 0 h 1747202"/>
              <a:gd name="connsiteX1" fmla="*/ 1747202 w 1747202"/>
              <a:gd name="connsiteY1" fmla="*/ 873601 h 1747202"/>
              <a:gd name="connsiteX2" fmla="*/ 873601 w 1747202"/>
              <a:gd name="connsiteY2" fmla="*/ 1747202 h 1747202"/>
              <a:gd name="connsiteX3" fmla="*/ 0 w 1747202"/>
              <a:gd name="connsiteY3" fmla="*/ 873601 h 1747202"/>
              <a:gd name="connsiteX4" fmla="*/ 873601 w 1747202"/>
              <a:gd name="connsiteY4" fmla="*/ 0 h 174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7202" h="1747202">
                <a:moveTo>
                  <a:pt x="873601" y="0"/>
                </a:moveTo>
                <a:cubicBezTo>
                  <a:pt x="1356078" y="0"/>
                  <a:pt x="1747202" y="391124"/>
                  <a:pt x="1747202" y="873601"/>
                </a:cubicBezTo>
                <a:cubicBezTo>
                  <a:pt x="1747202" y="1356078"/>
                  <a:pt x="1356078" y="1747202"/>
                  <a:pt x="873601" y="1747202"/>
                </a:cubicBezTo>
                <a:cubicBezTo>
                  <a:pt x="391124" y="1747202"/>
                  <a:pt x="0" y="1356078"/>
                  <a:pt x="0" y="873601"/>
                </a:cubicBezTo>
                <a:cubicBezTo>
                  <a:pt x="0" y="391124"/>
                  <a:pt x="391124" y="0"/>
                  <a:pt x="873601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6985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6EFAE102-EEB1-466B-B4D8-3007A3ADC8F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80757" y="4323660"/>
            <a:ext cx="1747202" cy="1747202"/>
          </a:xfrm>
          <a:custGeom>
            <a:avLst/>
            <a:gdLst>
              <a:gd name="connsiteX0" fmla="*/ 873601 w 1747202"/>
              <a:gd name="connsiteY0" fmla="*/ 0 h 1747202"/>
              <a:gd name="connsiteX1" fmla="*/ 1747202 w 1747202"/>
              <a:gd name="connsiteY1" fmla="*/ 873601 h 1747202"/>
              <a:gd name="connsiteX2" fmla="*/ 873601 w 1747202"/>
              <a:gd name="connsiteY2" fmla="*/ 1747202 h 1747202"/>
              <a:gd name="connsiteX3" fmla="*/ 0 w 1747202"/>
              <a:gd name="connsiteY3" fmla="*/ 873601 h 1747202"/>
              <a:gd name="connsiteX4" fmla="*/ 873601 w 1747202"/>
              <a:gd name="connsiteY4" fmla="*/ 0 h 174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7202" h="1747202">
                <a:moveTo>
                  <a:pt x="873601" y="0"/>
                </a:moveTo>
                <a:cubicBezTo>
                  <a:pt x="1356078" y="0"/>
                  <a:pt x="1747202" y="391124"/>
                  <a:pt x="1747202" y="873601"/>
                </a:cubicBezTo>
                <a:cubicBezTo>
                  <a:pt x="1747202" y="1356078"/>
                  <a:pt x="1356078" y="1747202"/>
                  <a:pt x="873601" y="1747202"/>
                </a:cubicBezTo>
                <a:cubicBezTo>
                  <a:pt x="391124" y="1747202"/>
                  <a:pt x="0" y="1356078"/>
                  <a:pt x="0" y="873601"/>
                </a:cubicBezTo>
                <a:cubicBezTo>
                  <a:pt x="0" y="391124"/>
                  <a:pt x="391124" y="0"/>
                  <a:pt x="873601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6985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1C074DC-B783-43F9-ACEC-3230265DE0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47616" y="2555399"/>
            <a:ext cx="1747202" cy="1747202"/>
          </a:xfrm>
          <a:custGeom>
            <a:avLst/>
            <a:gdLst>
              <a:gd name="connsiteX0" fmla="*/ 873601 w 1747202"/>
              <a:gd name="connsiteY0" fmla="*/ 0 h 1747202"/>
              <a:gd name="connsiteX1" fmla="*/ 1747202 w 1747202"/>
              <a:gd name="connsiteY1" fmla="*/ 873601 h 1747202"/>
              <a:gd name="connsiteX2" fmla="*/ 873601 w 1747202"/>
              <a:gd name="connsiteY2" fmla="*/ 1747202 h 1747202"/>
              <a:gd name="connsiteX3" fmla="*/ 0 w 1747202"/>
              <a:gd name="connsiteY3" fmla="*/ 873601 h 1747202"/>
              <a:gd name="connsiteX4" fmla="*/ 873601 w 1747202"/>
              <a:gd name="connsiteY4" fmla="*/ 0 h 174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7202" h="1747202">
                <a:moveTo>
                  <a:pt x="873601" y="0"/>
                </a:moveTo>
                <a:cubicBezTo>
                  <a:pt x="1356078" y="0"/>
                  <a:pt x="1747202" y="391124"/>
                  <a:pt x="1747202" y="873601"/>
                </a:cubicBezTo>
                <a:cubicBezTo>
                  <a:pt x="1747202" y="1356078"/>
                  <a:pt x="1356078" y="1747202"/>
                  <a:pt x="873601" y="1747202"/>
                </a:cubicBezTo>
                <a:cubicBezTo>
                  <a:pt x="391124" y="1747202"/>
                  <a:pt x="0" y="1356078"/>
                  <a:pt x="0" y="873601"/>
                </a:cubicBezTo>
                <a:cubicBezTo>
                  <a:pt x="0" y="391124"/>
                  <a:pt x="391124" y="0"/>
                  <a:pt x="873601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6985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E74594B8-9D3F-4349-B559-D37C24BF4EE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97184" y="2555399"/>
            <a:ext cx="1747202" cy="1747202"/>
          </a:xfrm>
          <a:custGeom>
            <a:avLst/>
            <a:gdLst>
              <a:gd name="connsiteX0" fmla="*/ 873601 w 1747202"/>
              <a:gd name="connsiteY0" fmla="*/ 0 h 1747202"/>
              <a:gd name="connsiteX1" fmla="*/ 1747202 w 1747202"/>
              <a:gd name="connsiteY1" fmla="*/ 873601 h 1747202"/>
              <a:gd name="connsiteX2" fmla="*/ 873601 w 1747202"/>
              <a:gd name="connsiteY2" fmla="*/ 1747202 h 1747202"/>
              <a:gd name="connsiteX3" fmla="*/ 0 w 1747202"/>
              <a:gd name="connsiteY3" fmla="*/ 873601 h 1747202"/>
              <a:gd name="connsiteX4" fmla="*/ 873601 w 1747202"/>
              <a:gd name="connsiteY4" fmla="*/ 0 h 174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7202" h="1747202">
                <a:moveTo>
                  <a:pt x="873601" y="0"/>
                </a:moveTo>
                <a:cubicBezTo>
                  <a:pt x="1356078" y="0"/>
                  <a:pt x="1747202" y="391124"/>
                  <a:pt x="1747202" y="873601"/>
                </a:cubicBezTo>
                <a:cubicBezTo>
                  <a:pt x="1747202" y="1356078"/>
                  <a:pt x="1356078" y="1747202"/>
                  <a:pt x="873601" y="1747202"/>
                </a:cubicBezTo>
                <a:cubicBezTo>
                  <a:pt x="391124" y="1747202"/>
                  <a:pt x="0" y="1356078"/>
                  <a:pt x="0" y="873601"/>
                </a:cubicBezTo>
                <a:cubicBezTo>
                  <a:pt x="0" y="391124"/>
                  <a:pt x="391124" y="0"/>
                  <a:pt x="873601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6985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1CD0AA0-FBD2-4A4E-8872-3532552EDC5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64043" y="787140"/>
            <a:ext cx="1747202" cy="1747202"/>
          </a:xfrm>
          <a:custGeom>
            <a:avLst/>
            <a:gdLst>
              <a:gd name="connsiteX0" fmla="*/ 873601 w 1747202"/>
              <a:gd name="connsiteY0" fmla="*/ 0 h 1747202"/>
              <a:gd name="connsiteX1" fmla="*/ 1747202 w 1747202"/>
              <a:gd name="connsiteY1" fmla="*/ 873601 h 1747202"/>
              <a:gd name="connsiteX2" fmla="*/ 873601 w 1747202"/>
              <a:gd name="connsiteY2" fmla="*/ 1747202 h 1747202"/>
              <a:gd name="connsiteX3" fmla="*/ 0 w 1747202"/>
              <a:gd name="connsiteY3" fmla="*/ 873601 h 1747202"/>
              <a:gd name="connsiteX4" fmla="*/ 873601 w 1747202"/>
              <a:gd name="connsiteY4" fmla="*/ 0 h 174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7202" h="1747202">
                <a:moveTo>
                  <a:pt x="873601" y="0"/>
                </a:moveTo>
                <a:cubicBezTo>
                  <a:pt x="1356078" y="0"/>
                  <a:pt x="1747202" y="391124"/>
                  <a:pt x="1747202" y="873601"/>
                </a:cubicBezTo>
                <a:cubicBezTo>
                  <a:pt x="1747202" y="1356078"/>
                  <a:pt x="1356078" y="1747202"/>
                  <a:pt x="873601" y="1747202"/>
                </a:cubicBezTo>
                <a:cubicBezTo>
                  <a:pt x="391124" y="1747202"/>
                  <a:pt x="0" y="1356078"/>
                  <a:pt x="0" y="873601"/>
                </a:cubicBezTo>
                <a:cubicBezTo>
                  <a:pt x="0" y="391124"/>
                  <a:pt x="391124" y="0"/>
                  <a:pt x="873601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6985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41DE0073-F2CD-45D3-AB52-39335087DE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80757" y="787140"/>
            <a:ext cx="1747202" cy="1747202"/>
          </a:xfrm>
          <a:custGeom>
            <a:avLst/>
            <a:gdLst>
              <a:gd name="connsiteX0" fmla="*/ 873601 w 1747202"/>
              <a:gd name="connsiteY0" fmla="*/ 0 h 1747202"/>
              <a:gd name="connsiteX1" fmla="*/ 1747202 w 1747202"/>
              <a:gd name="connsiteY1" fmla="*/ 873601 h 1747202"/>
              <a:gd name="connsiteX2" fmla="*/ 873601 w 1747202"/>
              <a:gd name="connsiteY2" fmla="*/ 1747202 h 1747202"/>
              <a:gd name="connsiteX3" fmla="*/ 0 w 1747202"/>
              <a:gd name="connsiteY3" fmla="*/ 873601 h 1747202"/>
              <a:gd name="connsiteX4" fmla="*/ 873601 w 1747202"/>
              <a:gd name="connsiteY4" fmla="*/ 0 h 174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7202" h="1747202">
                <a:moveTo>
                  <a:pt x="873601" y="0"/>
                </a:moveTo>
                <a:cubicBezTo>
                  <a:pt x="1356078" y="0"/>
                  <a:pt x="1747202" y="391124"/>
                  <a:pt x="1747202" y="873601"/>
                </a:cubicBezTo>
                <a:cubicBezTo>
                  <a:pt x="1747202" y="1356078"/>
                  <a:pt x="1356078" y="1747202"/>
                  <a:pt x="873601" y="1747202"/>
                </a:cubicBezTo>
                <a:cubicBezTo>
                  <a:pt x="391124" y="1747202"/>
                  <a:pt x="0" y="1356078"/>
                  <a:pt x="0" y="873601"/>
                </a:cubicBezTo>
                <a:cubicBezTo>
                  <a:pt x="0" y="391124"/>
                  <a:pt x="391124" y="0"/>
                  <a:pt x="873601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6985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58E2C67-F12F-47F8-9C80-9F4A8C1CF5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76250" y="2409251"/>
            <a:ext cx="2039502" cy="2039502"/>
          </a:xfrm>
          <a:custGeom>
            <a:avLst/>
            <a:gdLst>
              <a:gd name="connsiteX0" fmla="*/ 1019751 w 2039502"/>
              <a:gd name="connsiteY0" fmla="*/ 0 h 2039502"/>
              <a:gd name="connsiteX1" fmla="*/ 2039502 w 2039502"/>
              <a:gd name="connsiteY1" fmla="*/ 1019751 h 2039502"/>
              <a:gd name="connsiteX2" fmla="*/ 1019751 w 2039502"/>
              <a:gd name="connsiteY2" fmla="*/ 2039502 h 2039502"/>
              <a:gd name="connsiteX3" fmla="*/ 0 w 2039502"/>
              <a:gd name="connsiteY3" fmla="*/ 1019751 h 2039502"/>
              <a:gd name="connsiteX4" fmla="*/ 1019751 w 2039502"/>
              <a:gd name="connsiteY4" fmla="*/ 0 h 203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9502" h="2039502">
                <a:moveTo>
                  <a:pt x="1019751" y="0"/>
                </a:moveTo>
                <a:cubicBezTo>
                  <a:pt x="1582944" y="0"/>
                  <a:pt x="2039502" y="456558"/>
                  <a:pt x="2039502" y="1019751"/>
                </a:cubicBezTo>
                <a:cubicBezTo>
                  <a:pt x="2039502" y="1582944"/>
                  <a:pt x="1582944" y="2039502"/>
                  <a:pt x="1019751" y="2039502"/>
                </a:cubicBezTo>
                <a:cubicBezTo>
                  <a:pt x="456558" y="2039502"/>
                  <a:pt x="0" y="1582944"/>
                  <a:pt x="0" y="1019751"/>
                </a:cubicBezTo>
                <a:cubicBezTo>
                  <a:pt x="0" y="456558"/>
                  <a:pt x="456558" y="0"/>
                  <a:pt x="1019751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6985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03760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26" grpId="0" animBg="1"/>
      <p:bldP spid="29" grpId="0" animBg="1"/>
      <p:bldP spid="24" grpId="0" animBg="1"/>
      <p:bldP spid="28" grpId="0" animBg="1"/>
      <p:bldP spid="25" grpId="0" animBg="1"/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9B7B48-A8D6-4968-A6A9-9755F0E8825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69868" y="0"/>
            <a:ext cx="6322135" cy="6858000"/>
          </a:xfrm>
          <a:custGeom>
            <a:avLst/>
            <a:gdLst>
              <a:gd name="connsiteX0" fmla="*/ 3441481 w 6322135"/>
              <a:gd name="connsiteY0" fmla="*/ 0 h 6858000"/>
              <a:gd name="connsiteX1" fmla="*/ 6322135 w 6322135"/>
              <a:gd name="connsiteY1" fmla="*/ 0 h 6858000"/>
              <a:gd name="connsiteX2" fmla="*/ 6322135 w 6322135"/>
              <a:gd name="connsiteY2" fmla="*/ 6858000 h 6858000"/>
              <a:gd name="connsiteX3" fmla="*/ 0 w 6322135"/>
              <a:gd name="connsiteY3" fmla="*/ 6858000 h 6858000"/>
              <a:gd name="connsiteX4" fmla="*/ 59144 w 6322135"/>
              <a:gd name="connsiteY4" fmla="*/ 6811522 h 6858000"/>
              <a:gd name="connsiteX5" fmla="*/ 3438986 w 6322135"/>
              <a:gd name="connsiteY5" fmla="*/ 986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22135" h="6858000">
                <a:moveTo>
                  <a:pt x="3441481" y="0"/>
                </a:moveTo>
                <a:lnTo>
                  <a:pt x="6322135" y="0"/>
                </a:lnTo>
                <a:lnTo>
                  <a:pt x="6322135" y="6858000"/>
                </a:lnTo>
                <a:lnTo>
                  <a:pt x="0" y="6858000"/>
                </a:lnTo>
                <a:lnTo>
                  <a:pt x="59144" y="6811522"/>
                </a:lnTo>
                <a:cubicBezTo>
                  <a:pt x="2015619" y="5196895"/>
                  <a:pt x="3302084" y="2799422"/>
                  <a:pt x="3438986" y="98657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11003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0.2138 1.85185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948B4A-E93A-439B-8233-65F94CFEA8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5999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0 w 60960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8BDFDE4-3F3E-41EB-996A-C6F19A6342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0 w 60960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81289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CA563ED-C5DE-43A8-9F37-2D971CE513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95080" y="0"/>
            <a:ext cx="3996920" cy="6858000"/>
          </a:xfrm>
          <a:custGeom>
            <a:avLst/>
            <a:gdLst>
              <a:gd name="connsiteX0" fmla="*/ 0 w 3996920"/>
              <a:gd name="connsiteY0" fmla="*/ 0 h 6858000"/>
              <a:gd name="connsiteX1" fmla="*/ 3996920 w 3996920"/>
              <a:gd name="connsiteY1" fmla="*/ 0 h 6858000"/>
              <a:gd name="connsiteX2" fmla="*/ 3996920 w 3996920"/>
              <a:gd name="connsiteY2" fmla="*/ 6858000 h 6858000"/>
              <a:gd name="connsiteX3" fmla="*/ 0 w 39969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6920" h="6858000">
                <a:moveTo>
                  <a:pt x="0" y="0"/>
                </a:moveTo>
                <a:lnTo>
                  <a:pt x="3996920" y="0"/>
                </a:lnTo>
                <a:lnTo>
                  <a:pt x="399692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03A2565-D028-4276-9F14-262543F5BC5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609725"/>
            <a:ext cx="2600008" cy="3638550"/>
          </a:xfrm>
          <a:prstGeom prst="roundRect">
            <a:avLst>
              <a:gd name="adj" fmla="val 2380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386A58C-5CED-45D0-91D6-41EE24C76C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97068" y="1609725"/>
            <a:ext cx="2600008" cy="3638550"/>
          </a:xfrm>
          <a:prstGeom prst="roundRect">
            <a:avLst>
              <a:gd name="adj" fmla="val 2380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E0A9A1-61A9-4673-81CC-E211C06011AB}"/>
              </a:ext>
            </a:extLst>
          </p:cNvPr>
          <p:cNvSpPr txBox="1"/>
          <p:nvPr userDrawn="1"/>
        </p:nvSpPr>
        <p:spPr>
          <a:xfrm>
            <a:off x="377464" y="272276"/>
            <a:ext cx="1583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600" dirty="0">
                <a:solidFill>
                  <a:schemeClr val="bg1"/>
                </a:solidFill>
                <a:latin typeface="+mj-lt"/>
              </a:rPr>
              <a:t>Infotech</a:t>
            </a:r>
          </a:p>
        </p:txBody>
      </p:sp>
    </p:spTree>
    <p:extLst>
      <p:ext uri="{BB962C8B-B14F-4D97-AF65-F5344CB8AC3E}">
        <p14:creationId xmlns:p14="http://schemas.microsoft.com/office/powerpoint/2010/main" val="405781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7 1.85185E-6 L 0.2138 1.85185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375E-6 0 L 0.28086 0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3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0.2138 1.85185E-6 " pathEditMode="relative" rAng="0" ptsTypes="AA">
                                      <p:cBhvr>
                                        <p:cTn id="19" dur="1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  <p:bldP spid="12" grpId="0" animBg="1"/>
      <p:bldP spid="12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C8C8C02-7CB5-4E78-99EE-DE999807035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56612" y="2970022"/>
            <a:ext cx="5269427" cy="2964053"/>
          </a:xfrm>
          <a:custGeom>
            <a:avLst/>
            <a:gdLst>
              <a:gd name="connsiteX0" fmla="*/ 0 w 5269427"/>
              <a:gd name="connsiteY0" fmla="*/ 0 h 2964053"/>
              <a:gd name="connsiteX1" fmla="*/ 5269427 w 5269427"/>
              <a:gd name="connsiteY1" fmla="*/ 0 h 2964053"/>
              <a:gd name="connsiteX2" fmla="*/ 5269427 w 5269427"/>
              <a:gd name="connsiteY2" fmla="*/ 2964053 h 2964053"/>
              <a:gd name="connsiteX3" fmla="*/ 0 w 5269427"/>
              <a:gd name="connsiteY3" fmla="*/ 2964053 h 2964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69427" h="2964053">
                <a:moveTo>
                  <a:pt x="0" y="0"/>
                </a:moveTo>
                <a:lnTo>
                  <a:pt x="5269427" y="0"/>
                </a:lnTo>
                <a:lnTo>
                  <a:pt x="5269427" y="2964053"/>
                </a:lnTo>
                <a:lnTo>
                  <a:pt x="0" y="2964053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81321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91667E-6 -1.85185E-6 L 0.06237 -1.85185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Título e Texto Vertical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8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8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87775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172842-3B8A-4BDD-8E04-B925606C13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7657" y="1104900"/>
            <a:ext cx="5148943" cy="3176814"/>
          </a:xfrm>
          <a:prstGeom prst="roundRect">
            <a:avLst>
              <a:gd name="adj" fmla="val 2875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7078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7 1.85185E-6 L 0.2138 1.85185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E9AAD8-D708-449D-B0BB-A0FA26F33C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70537" y="0"/>
            <a:ext cx="6621463" cy="6858001"/>
          </a:xfrm>
          <a:custGeom>
            <a:avLst/>
            <a:gdLst>
              <a:gd name="connsiteX0" fmla="*/ 0 w 6621463"/>
              <a:gd name="connsiteY0" fmla="*/ 0 h 6858001"/>
              <a:gd name="connsiteX1" fmla="*/ 6621463 w 6621463"/>
              <a:gd name="connsiteY1" fmla="*/ 0 h 6858001"/>
              <a:gd name="connsiteX2" fmla="*/ 6621463 w 6621463"/>
              <a:gd name="connsiteY2" fmla="*/ 6858001 h 6858001"/>
              <a:gd name="connsiteX3" fmla="*/ 0 w 6621463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1463" h="6858001">
                <a:moveTo>
                  <a:pt x="0" y="0"/>
                </a:moveTo>
                <a:lnTo>
                  <a:pt x="6621463" y="0"/>
                </a:lnTo>
                <a:lnTo>
                  <a:pt x="6621463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9587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75E-6 0 L 0.21381 0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1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gradFill>
          <a:gsLst>
            <a:gs pos="0">
              <a:schemeClr val="accent1"/>
            </a:gs>
            <a:gs pos="66000">
              <a:srgbClr val="0B091E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614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63FDCB-3AD1-45E2-892E-31EA9FB648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7438" y="927100"/>
            <a:ext cx="3430587" cy="1543050"/>
          </a:xfrm>
          <a:prstGeom prst="roundRect">
            <a:avLst>
              <a:gd name="adj" fmla="val 6790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4126AFD-7C33-44ED-8ACA-9D718AD0E7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34300" y="2629443"/>
            <a:ext cx="3430587" cy="1543050"/>
          </a:xfrm>
          <a:prstGeom prst="roundRect">
            <a:avLst>
              <a:gd name="adj" fmla="val 6790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296AD6C6-2E94-48D8-B15F-FA0F6687E0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7113" y="4413933"/>
            <a:ext cx="3430587" cy="1543050"/>
          </a:xfrm>
          <a:prstGeom prst="roundRect">
            <a:avLst>
              <a:gd name="adj" fmla="val 6790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769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2138 3.7037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8.33333E-7 3.7037E-6 L 0.2138 3.7037E-6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3.7037E-6 L 0.2138 3.7037E-6 " pathEditMode="relative" rAng="0" ptsTypes="AA">
                                      <p:cBhvr>
                                        <p:cTn id="19" dur="1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01C9956-2A4E-4C36-8778-10D80E8D48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2896" y="1421945"/>
            <a:ext cx="5698946" cy="3202266"/>
          </a:xfrm>
          <a:custGeom>
            <a:avLst/>
            <a:gdLst>
              <a:gd name="connsiteX0" fmla="*/ 169547 w 5910583"/>
              <a:gd name="connsiteY0" fmla="*/ 0 h 3321185"/>
              <a:gd name="connsiteX1" fmla="*/ 2420542 w 5910583"/>
              <a:gd name="connsiteY1" fmla="*/ 0 h 3321185"/>
              <a:gd name="connsiteX2" fmla="*/ 2487846 w 5910583"/>
              <a:gd name="connsiteY2" fmla="*/ 67304 h 3321185"/>
              <a:gd name="connsiteX3" fmla="*/ 2491298 w 5910583"/>
              <a:gd name="connsiteY3" fmla="*/ 66904 h 3321185"/>
              <a:gd name="connsiteX4" fmla="*/ 2497366 w 5910583"/>
              <a:gd name="connsiteY4" fmla="*/ 96960 h 3321185"/>
              <a:gd name="connsiteX5" fmla="*/ 2608994 w 5910583"/>
              <a:gd name="connsiteY5" fmla="*/ 170952 h 3321185"/>
              <a:gd name="connsiteX6" fmla="*/ 3301589 w 5910583"/>
              <a:gd name="connsiteY6" fmla="*/ 170952 h 3321185"/>
              <a:gd name="connsiteX7" fmla="*/ 3413217 w 5910583"/>
              <a:gd name="connsiteY7" fmla="*/ 96960 h 3321185"/>
              <a:gd name="connsiteX8" fmla="*/ 3419072 w 5910583"/>
              <a:gd name="connsiteY8" fmla="*/ 67960 h 3321185"/>
              <a:gd name="connsiteX9" fmla="*/ 3422735 w 5910583"/>
              <a:gd name="connsiteY9" fmla="*/ 67303 h 3321185"/>
              <a:gd name="connsiteX10" fmla="*/ 3463841 w 5910583"/>
              <a:gd name="connsiteY10" fmla="*/ 5289 h 3321185"/>
              <a:gd name="connsiteX11" fmla="*/ 3490033 w 5910583"/>
              <a:gd name="connsiteY11" fmla="*/ 0 h 3321185"/>
              <a:gd name="connsiteX12" fmla="*/ 5741037 w 5910583"/>
              <a:gd name="connsiteY12" fmla="*/ 0 h 3321185"/>
              <a:gd name="connsiteX13" fmla="*/ 5910583 w 5910583"/>
              <a:gd name="connsiteY13" fmla="*/ 169547 h 3321185"/>
              <a:gd name="connsiteX14" fmla="*/ 5910583 w 5910583"/>
              <a:gd name="connsiteY14" fmla="*/ 3151638 h 3321185"/>
              <a:gd name="connsiteX15" fmla="*/ 5741037 w 5910583"/>
              <a:gd name="connsiteY15" fmla="*/ 3321185 h 3321185"/>
              <a:gd name="connsiteX16" fmla="*/ 169547 w 5910583"/>
              <a:gd name="connsiteY16" fmla="*/ 3321185 h 3321185"/>
              <a:gd name="connsiteX17" fmla="*/ 0 w 5910583"/>
              <a:gd name="connsiteY17" fmla="*/ 3151638 h 3321185"/>
              <a:gd name="connsiteX18" fmla="*/ 0 w 5910583"/>
              <a:gd name="connsiteY18" fmla="*/ 169547 h 3321185"/>
              <a:gd name="connsiteX19" fmla="*/ 169547 w 5910583"/>
              <a:gd name="connsiteY19" fmla="*/ 0 h 332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910583" h="3321185">
                <a:moveTo>
                  <a:pt x="169547" y="0"/>
                </a:moveTo>
                <a:lnTo>
                  <a:pt x="2420542" y="0"/>
                </a:lnTo>
                <a:cubicBezTo>
                  <a:pt x="2457713" y="0"/>
                  <a:pt x="2487846" y="30133"/>
                  <a:pt x="2487846" y="67304"/>
                </a:cubicBezTo>
                <a:lnTo>
                  <a:pt x="2491298" y="66904"/>
                </a:lnTo>
                <a:lnTo>
                  <a:pt x="2497366" y="96960"/>
                </a:lnTo>
                <a:cubicBezTo>
                  <a:pt x="2515758" y="140443"/>
                  <a:pt x="2558813" y="170952"/>
                  <a:pt x="2608994" y="170952"/>
                </a:cubicBezTo>
                <a:lnTo>
                  <a:pt x="3301589" y="170952"/>
                </a:lnTo>
                <a:cubicBezTo>
                  <a:pt x="3351771" y="170952"/>
                  <a:pt x="3394827" y="140443"/>
                  <a:pt x="3413217" y="96960"/>
                </a:cubicBezTo>
                <a:lnTo>
                  <a:pt x="3419072" y="67960"/>
                </a:lnTo>
                <a:lnTo>
                  <a:pt x="3422735" y="67303"/>
                </a:lnTo>
                <a:cubicBezTo>
                  <a:pt x="3422735" y="39425"/>
                  <a:pt x="3439684" y="15506"/>
                  <a:pt x="3463841" y="5289"/>
                </a:cubicBezTo>
                <a:lnTo>
                  <a:pt x="3490033" y="0"/>
                </a:lnTo>
                <a:lnTo>
                  <a:pt x="5741037" y="0"/>
                </a:lnTo>
                <a:cubicBezTo>
                  <a:pt x="5834674" y="0"/>
                  <a:pt x="5910583" y="75909"/>
                  <a:pt x="5910583" y="169547"/>
                </a:cubicBezTo>
                <a:lnTo>
                  <a:pt x="5910583" y="3151638"/>
                </a:lnTo>
                <a:cubicBezTo>
                  <a:pt x="5910583" y="3245276"/>
                  <a:pt x="5834674" y="3321185"/>
                  <a:pt x="5741037" y="3321185"/>
                </a:cubicBezTo>
                <a:lnTo>
                  <a:pt x="169547" y="3321185"/>
                </a:lnTo>
                <a:cubicBezTo>
                  <a:pt x="75909" y="3321185"/>
                  <a:pt x="0" y="3245276"/>
                  <a:pt x="0" y="3151638"/>
                </a:cubicBezTo>
                <a:lnTo>
                  <a:pt x="0" y="169547"/>
                </a:lnTo>
                <a:cubicBezTo>
                  <a:pt x="0" y="75909"/>
                  <a:pt x="75909" y="0"/>
                  <a:pt x="169547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 w="6350">
            <a:solidFill>
              <a:schemeClr val="accent1">
                <a:alpha val="40000"/>
              </a:schemeClr>
            </a:solidFill>
          </a:ln>
          <a:effectLst>
            <a:innerShdw blurRad="114300">
              <a:prstClr val="black">
                <a:alpha val="39000"/>
              </a:prstClr>
            </a:inn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AF4021-6C4F-4F6A-9253-DD39A9A563B2}"/>
              </a:ext>
            </a:extLst>
          </p:cNvPr>
          <p:cNvSpPr/>
          <p:nvPr userDrawn="1"/>
        </p:nvSpPr>
        <p:spPr>
          <a:xfrm rot="16200000" flipH="1" flipV="1">
            <a:off x="4381502" y="-952500"/>
            <a:ext cx="3428999" cy="12192000"/>
          </a:xfrm>
          <a:prstGeom prst="rect">
            <a:avLst/>
          </a:prstGeom>
          <a:gradFill>
            <a:gsLst>
              <a:gs pos="0">
                <a:schemeClr val="accent2">
                  <a:alpha val="35000"/>
                </a:schemeClr>
              </a:gs>
              <a:gs pos="63000">
                <a:srgbClr val="0B091E">
                  <a:alpha val="0"/>
                </a:srgbClr>
              </a:gs>
            </a:gsLst>
            <a:path path="circle">
              <a:fillToRect l="100000" t="100000"/>
            </a:path>
          </a:gra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71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7 2.96296E-6 L 0.2138 2.96296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2D37CE7-3EF8-41D7-AF6A-BF0A9A4756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80777" y="981075"/>
            <a:ext cx="4303109" cy="2950360"/>
          </a:xfrm>
          <a:prstGeom prst="roundRect">
            <a:avLst>
              <a:gd name="adj" fmla="val 3236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E2089C8-7EE9-436B-96E9-BBAFAABBFA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63566" y="981075"/>
            <a:ext cx="2892802" cy="2950360"/>
          </a:xfrm>
          <a:prstGeom prst="roundRect">
            <a:avLst>
              <a:gd name="adj" fmla="val 2706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379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1.85185E-6 L 0.2138 -1.85185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-1.85185E-6 L 0.33971 -1.85185E-6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B275295-48D0-4B01-BBCF-C7E952EBD3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21758" y="2028349"/>
            <a:ext cx="3260206" cy="3849053"/>
          </a:xfrm>
          <a:prstGeom prst="roundRect">
            <a:avLst>
              <a:gd name="adj" fmla="val 4106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E57A921-3F41-42A6-8498-3202481AF4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85889" y="2028349"/>
            <a:ext cx="3038379" cy="1895803"/>
          </a:xfrm>
          <a:prstGeom prst="roundRect">
            <a:avLst>
              <a:gd name="adj" fmla="val 4106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2964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25E-6 -4.81481E-6 L 0.2138 -4.81481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7 0 L 0.33971 0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6" grpId="0" animBg="1"/>
      <p:bldP spid="6" grpId="1" animBg="1"/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59435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D592B71-F8CB-460D-AF1D-5C220EDDB2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02971" y="1014800"/>
            <a:ext cx="8186058" cy="3164301"/>
          </a:xfrm>
          <a:custGeom>
            <a:avLst/>
            <a:gdLst>
              <a:gd name="connsiteX0" fmla="*/ 155905 w 8186058"/>
              <a:gd name="connsiteY0" fmla="*/ 0 h 3164301"/>
              <a:gd name="connsiteX1" fmla="*/ 8030153 w 8186058"/>
              <a:gd name="connsiteY1" fmla="*/ 0 h 3164301"/>
              <a:gd name="connsiteX2" fmla="*/ 8186058 w 8186058"/>
              <a:gd name="connsiteY2" fmla="*/ 155905 h 3164301"/>
              <a:gd name="connsiteX3" fmla="*/ 8186058 w 8186058"/>
              <a:gd name="connsiteY3" fmla="*/ 3008396 h 3164301"/>
              <a:gd name="connsiteX4" fmla="*/ 8030153 w 8186058"/>
              <a:gd name="connsiteY4" fmla="*/ 3164301 h 3164301"/>
              <a:gd name="connsiteX5" fmla="*/ 155905 w 8186058"/>
              <a:gd name="connsiteY5" fmla="*/ 3164301 h 3164301"/>
              <a:gd name="connsiteX6" fmla="*/ 0 w 8186058"/>
              <a:gd name="connsiteY6" fmla="*/ 3008396 h 3164301"/>
              <a:gd name="connsiteX7" fmla="*/ 0 w 8186058"/>
              <a:gd name="connsiteY7" fmla="*/ 155905 h 3164301"/>
              <a:gd name="connsiteX8" fmla="*/ 155905 w 8186058"/>
              <a:gd name="connsiteY8" fmla="*/ 0 h 316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86058" h="3164301">
                <a:moveTo>
                  <a:pt x="155905" y="0"/>
                </a:moveTo>
                <a:lnTo>
                  <a:pt x="8030153" y="0"/>
                </a:lnTo>
                <a:cubicBezTo>
                  <a:pt x="8116257" y="0"/>
                  <a:pt x="8186058" y="69801"/>
                  <a:pt x="8186058" y="155905"/>
                </a:cubicBezTo>
                <a:lnTo>
                  <a:pt x="8186058" y="3008396"/>
                </a:lnTo>
                <a:cubicBezTo>
                  <a:pt x="8186058" y="3094500"/>
                  <a:pt x="8116257" y="3164301"/>
                  <a:pt x="8030153" y="3164301"/>
                </a:cubicBezTo>
                <a:lnTo>
                  <a:pt x="155905" y="3164301"/>
                </a:lnTo>
                <a:cubicBezTo>
                  <a:pt x="69801" y="3164301"/>
                  <a:pt x="0" y="3094500"/>
                  <a:pt x="0" y="3008396"/>
                </a:cubicBezTo>
                <a:lnTo>
                  <a:pt x="0" y="155905"/>
                </a:lnTo>
                <a:cubicBezTo>
                  <a:pt x="0" y="69801"/>
                  <a:pt x="69801" y="0"/>
                  <a:pt x="155905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4130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2138 3.7037E-7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5980DD0-F18F-48DE-8B34-5AD732D518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57143" y="1533525"/>
            <a:ext cx="3824894" cy="3790950"/>
          </a:xfrm>
          <a:custGeom>
            <a:avLst/>
            <a:gdLst>
              <a:gd name="connsiteX0" fmla="*/ 126390 w 3824894"/>
              <a:gd name="connsiteY0" fmla="*/ 0 h 3790950"/>
              <a:gd name="connsiteX1" fmla="*/ 3698504 w 3824894"/>
              <a:gd name="connsiteY1" fmla="*/ 0 h 3790950"/>
              <a:gd name="connsiteX2" fmla="*/ 3824894 w 3824894"/>
              <a:gd name="connsiteY2" fmla="*/ 126390 h 3790950"/>
              <a:gd name="connsiteX3" fmla="*/ 3824894 w 3824894"/>
              <a:gd name="connsiteY3" fmla="*/ 3664560 h 3790950"/>
              <a:gd name="connsiteX4" fmla="*/ 3698504 w 3824894"/>
              <a:gd name="connsiteY4" fmla="*/ 3790950 h 3790950"/>
              <a:gd name="connsiteX5" fmla="*/ 126390 w 3824894"/>
              <a:gd name="connsiteY5" fmla="*/ 3790950 h 3790950"/>
              <a:gd name="connsiteX6" fmla="*/ 0 w 3824894"/>
              <a:gd name="connsiteY6" fmla="*/ 3664560 h 3790950"/>
              <a:gd name="connsiteX7" fmla="*/ 0 w 3824894"/>
              <a:gd name="connsiteY7" fmla="*/ 126390 h 3790950"/>
              <a:gd name="connsiteX8" fmla="*/ 126390 w 3824894"/>
              <a:gd name="connsiteY8" fmla="*/ 0 h 379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4894" h="3790950">
                <a:moveTo>
                  <a:pt x="126390" y="0"/>
                </a:moveTo>
                <a:lnTo>
                  <a:pt x="3698504" y="0"/>
                </a:lnTo>
                <a:cubicBezTo>
                  <a:pt x="3768307" y="0"/>
                  <a:pt x="3824894" y="56587"/>
                  <a:pt x="3824894" y="126390"/>
                </a:cubicBezTo>
                <a:lnTo>
                  <a:pt x="3824894" y="3664560"/>
                </a:lnTo>
                <a:cubicBezTo>
                  <a:pt x="3824894" y="3734363"/>
                  <a:pt x="3768307" y="3790950"/>
                  <a:pt x="3698504" y="3790950"/>
                </a:cubicBezTo>
                <a:lnTo>
                  <a:pt x="126390" y="3790950"/>
                </a:lnTo>
                <a:cubicBezTo>
                  <a:pt x="56587" y="3790950"/>
                  <a:pt x="0" y="3734363"/>
                  <a:pt x="0" y="3664560"/>
                </a:cubicBezTo>
                <a:lnTo>
                  <a:pt x="0" y="126390"/>
                </a:lnTo>
                <a:cubicBezTo>
                  <a:pt x="0" y="56587"/>
                  <a:pt x="56587" y="0"/>
                  <a:pt x="126390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US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0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7 2.96296E-6 L 0.2138 2.96296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696C506-E364-4D22-81CA-28651D0E3B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04431" y="993057"/>
            <a:ext cx="1271588" cy="1271588"/>
          </a:xfrm>
          <a:custGeom>
            <a:avLst/>
            <a:gdLst>
              <a:gd name="connsiteX0" fmla="*/ 635794 w 1271588"/>
              <a:gd name="connsiteY0" fmla="*/ 0 h 1271588"/>
              <a:gd name="connsiteX1" fmla="*/ 1271588 w 1271588"/>
              <a:gd name="connsiteY1" fmla="*/ 635794 h 1271588"/>
              <a:gd name="connsiteX2" fmla="*/ 635794 w 1271588"/>
              <a:gd name="connsiteY2" fmla="*/ 1271588 h 1271588"/>
              <a:gd name="connsiteX3" fmla="*/ 0 w 1271588"/>
              <a:gd name="connsiteY3" fmla="*/ 635794 h 1271588"/>
              <a:gd name="connsiteX4" fmla="*/ 635794 w 1271588"/>
              <a:gd name="connsiteY4" fmla="*/ 0 h 127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588" h="1271588">
                <a:moveTo>
                  <a:pt x="635794" y="0"/>
                </a:moveTo>
                <a:cubicBezTo>
                  <a:pt x="986934" y="0"/>
                  <a:pt x="1271588" y="284654"/>
                  <a:pt x="1271588" y="635794"/>
                </a:cubicBezTo>
                <a:cubicBezTo>
                  <a:pt x="1271588" y="986934"/>
                  <a:pt x="986934" y="1271588"/>
                  <a:pt x="635794" y="1271588"/>
                </a:cubicBezTo>
                <a:cubicBezTo>
                  <a:pt x="284654" y="1271588"/>
                  <a:pt x="0" y="986934"/>
                  <a:pt x="0" y="635794"/>
                </a:cubicBezTo>
                <a:cubicBezTo>
                  <a:pt x="0" y="284654"/>
                  <a:pt x="284654" y="0"/>
                  <a:pt x="635794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A83B8C3-AA67-4E07-A522-4E12AD1CD0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504431" y="4593355"/>
            <a:ext cx="1271588" cy="1271588"/>
          </a:xfrm>
          <a:custGeom>
            <a:avLst/>
            <a:gdLst>
              <a:gd name="connsiteX0" fmla="*/ 635794 w 1271588"/>
              <a:gd name="connsiteY0" fmla="*/ 0 h 1271588"/>
              <a:gd name="connsiteX1" fmla="*/ 1271588 w 1271588"/>
              <a:gd name="connsiteY1" fmla="*/ 635794 h 1271588"/>
              <a:gd name="connsiteX2" fmla="*/ 635794 w 1271588"/>
              <a:gd name="connsiteY2" fmla="*/ 1271588 h 1271588"/>
              <a:gd name="connsiteX3" fmla="*/ 0 w 1271588"/>
              <a:gd name="connsiteY3" fmla="*/ 635794 h 1271588"/>
              <a:gd name="connsiteX4" fmla="*/ 635794 w 1271588"/>
              <a:gd name="connsiteY4" fmla="*/ 0 h 127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588" h="1271588">
                <a:moveTo>
                  <a:pt x="635794" y="0"/>
                </a:moveTo>
                <a:cubicBezTo>
                  <a:pt x="986934" y="0"/>
                  <a:pt x="1271588" y="284654"/>
                  <a:pt x="1271588" y="635794"/>
                </a:cubicBezTo>
                <a:cubicBezTo>
                  <a:pt x="1271588" y="986934"/>
                  <a:pt x="986934" y="1271588"/>
                  <a:pt x="635794" y="1271588"/>
                </a:cubicBezTo>
                <a:cubicBezTo>
                  <a:pt x="284654" y="1271588"/>
                  <a:pt x="0" y="986934"/>
                  <a:pt x="0" y="635794"/>
                </a:cubicBezTo>
                <a:cubicBezTo>
                  <a:pt x="0" y="284654"/>
                  <a:pt x="284654" y="0"/>
                  <a:pt x="635794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C50BA5F-126B-4136-B4CE-6749B84815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15980" y="4465097"/>
            <a:ext cx="1271588" cy="1271588"/>
          </a:xfrm>
          <a:custGeom>
            <a:avLst/>
            <a:gdLst>
              <a:gd name="connsiteX0" fmla="*/ 635794 w 1271588"/>
              <a:gd name="connsiteY0" fmla="*/ 0 h 1271588"/>
              <a:gd name="connsiteX1" fmla="*/ 1271588 w 1271588"/>
              <a:gd name="connsiteY1" fmla="*/ 635794 h 1271588"/>
              <a:gd name="connsiteX2" fmla="*/ 635794 w 1271588"/>
              <a:gd name="connsiteY2" fmla="*/ 1271588 h 1271588"/>
              <a:gd name="connsiteX3" fmla="*/ 0 w 1271588"/>
              <a:gd name="connsiteY3" fmla="*/ 635794 h 1271588"/>
              <a:gd name="connsiteX4" fmla="*/ 635794 w 1271588"/>
              <a:gd name="connsiteY4" fmla="*/ 0 h 127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588" h="1271588">
                <a:moveTo>
                  <a:pt x="635794" y="0"/>
                </a:moveTo>
                <a:cubicBezTo>
                  <a:pt x="986934" y="0"/>
                  <a:pt x="1271588" y="284654"/>
                  <a:pt x="1271588" y="635794"/>
                </a:cubicBezTo>
                <a:cubicBezTo>
                  <a:pt x="1271588" y="986934"/>
                  <a:pt x="986934" y="1271588"/>
                  <a:pt x="635794" y="1271588"/>
                </a:cubicBezTo>
                <a:cubicBezTo>
                  <a:pt x="284654" y="1271588"/>
                  <a:pt x="0" y="986934"/>
                  <a:pt x="0" y="635794"/>
                </a:cubicBezTo>
                <a:cubicBezTo>
                  <a:pt x="0" y="284654"/>
                  <a:pt x="284654" y="0"/>
                  <a:pt x="635794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 dirty="0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1848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2138 2.96296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7 2.96296E-6 L 0.2138 2.96296E-6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7 2.96296E-6 L 0.2138 2.96296E-6 " pathEditMode="relative" rAng="0" ptsTypes="AA">
                                      <p:cBhvr>
                                        <p:cTn id="19" dur="1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Texto e Título Vertical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8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6" name="Google Shape;296;p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06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C25A012-FB2F-4125-A810-F3D8B10B0F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21249" y="1088073"/>
            <a:ext cx="3188731" cy="3188731"/>
          </a:xfrm>
          <a:prstGeom prst="roundRect">
            <a:avLst>
              <a:gd name="adj" fmla="val 1618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 dirty="0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B7E0C3F-3E0B-4945-B467-157CF48CC1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98370" y="2561538"/>
            <a:ext cx="3188730" cy="3188730"/>
          </a:xfrm>
          <a:custGeom>
            <a:avLst/>
            <a:gdLst>
              <a:gd name="connsiteX0" fmla="*/ 2076054 w 3188730"/>
              <a:gd name="connsiteY0" fmla="*/ 0 h 3188730"/>
              <a:gd name="connsiteX1" fmla="*/ 2991102 w 3188730"/>
              <a:gd name="connsiteY1" fmla="*/ 0 h 3188730"/>
              <a:gd name="connsiteX2" fmla="*/ 3030923 w 3188730"/>
              <a:gd name="connsiteY2" fmla="*/ 4014 h 3188730"/>
              <a:gd name="connsiteX3" fmla="*/ 3188730 w 3188730"/>
              <a:gd name="connsiteY3" fmla="*/ 197637 h 3188730"/>
              <a:gd name="connsiteX4" fmla="*/ 3188730 w 3188730"/>
              <a:gd name="connsiteY4" fmla="*/ 2793275 h 3188730"/>
              <a:gd name="connsiteX5" fmla="*/ 3180697 w 3188730"/>
              <a:gd name="connsiteY5" fmla="*/ 2872965 h 3188730"/>
              <a:gd name="connsiteX6" fmla="*/ 2872965 w 3188730"/>
              <a:gd name="connsiteY6" fmla="*/ 3180697 h 3188730"/>
              <a:gd name="connsiteX7" fmla="*/ 2793275 w 3188730"/>
              <a:gd name="connsiteY7" fmla="*/ 3188730 h 3188730"/>
              <a:gd name="connsiteX8" fmla="*/ 197637 w 3188730"/>
              <a:gd name="connsiteY8" fmla="*/ 3188730 h 3188730"/>
              <a:gd name="connsiteX9" fmla="*/ 4015 w 3188730"/>
              <a:gd name="connsiteY9" fmla="*/ 3030923 h 3188730"/>
              <a:gd name="connsiteX10" fmla="*/ 0 w 3188730"/>
              <a:gd name="connsiteY10" fmla="*/ 2991102 h 3188730"/>
              <a:gd name="connsiteX11" fmla="*/ 0 w 3188730"/>
              <a:gd name="connsiteY11" fmla="*/ 1979712 h 3188730"/>
              <a:gd name="connsiteX12" fmla="*/ 1650238 w 3188730"/>
              <a:gd name="connsiteY12" fmla="*/ 1979712 h 3188730"/>
              <a:gd name="connsiteX13" fmla="*/ 2076054 w 3188730"/>
              <a:gd name="connsiteY13" fmla="*/ 1553896 h 318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88730" h="3188730">
                <a:moveTo>
                  <a:pt x="2076054" y="0"/>
                </a:moveTo>
                <a:lnTo>
                  <a:pt x="2991102" y="0"/>
                </a:lnTo>
                <a:lnTo>
                  <a:pt x="3030923" y="4014"/>
                </a:lnTo>
                <a:cubicBezTo>
                  <a:pt x="3120983" y="22444"/>
                  <a:pt x="3188730" y="102129"/>
                  <a:pt x="3188730" y="197637"/>
                </a:cubicBezTo>
                <a:lnTo>
                  <a:pt x="3188730" y="2793275"/>
                </a:lnTo>
                <a:lnTo>
                  <a:pt x="3180697" y="2872965"/>
                </a:lnTo>
                <a:cubicBezTo>
                  <a:pt x="3149089" y="3027429"/>
                  <a:pt x="3027429" y="3149089"/>
                  <a:pt x="2872965" y="3180697"/>
                </a:cubicBezTo>
                <a:lnTo>
                  <a:pt x="2793275" y="3188730"/>
                </a:lnTo>
                <a:lnTo>
                  <a:pt x="197637" y="3188730"/>
                </a:lnTo>
                <a:cubicBezTo>
                  <a:pt x="102129" y="3188730"/>
                  <a:pt x="22444" y="3120983"/>
                  <a:pt x="4015" y="3030923"/>
                </a:cubicBezTo>
                <a:lnTo>
                  <a:pt x="0" y="2991102"/>
                </a:lnTo>
                <a:lnTo>
                  <a:pt x="0" y="1979712"/>
                </a:lnTo>
                <a:lnTo>
                  <a:pt x="1650238" y="1979712"/>
                </a:lnTo>
                <a:cubicBezTo>
                  <a:pt x="1885410" y="1979712"/>
                  <a:pt x="2076054" y="1789068"/>
                  <a:pt x="2076054" y="1553896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 dirty="0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8695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75E-6 1.48148E-6 L 0.21381 1.48148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75E-6 1.48148E-6 L 0.21381 1.48148E-6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 animBg="1"/>
      <p:bldP spid="11" grpId="1" animBg="1"/>
    </p:bld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783723"/>
      </p:ext>
    </p:extLst>
  </p:cSld>
  <p:clrMapOvr>
    <a:masterClrMapping/>
  </p:clrMapOvr>
</p:sldLayout>
</file>

<file path=ppt/slideLayouts/slideLayout1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bg>
      <p:bgPr>
        <a:solidFill>
          <a:srgbClr val="0B09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73A08A-34A4-423D-8452-5E55017B888C}"/>
              </a:ext>
            </a:extLst>
          </p:cNvPr>
          <p:cNvSpPr/>
          <p:nvPr userDrawn="1"/>
        </p:nvSpPr>
        <p:spPr>
          <a:xfrm rot="16200000">
            <a:off x="4381501" y="-4381500"/>
            <a:ext cx="3428999" cy="12192000"/>
          </a:xfrm>
          <a:prstGeom prst="rect">
            <a:avLst/>
          </a:prstGeom>
          <a:gradFill>
            <a:gsLst>
              <a:gs pos="0">
                <a:schemeClr val="accent1">
                  <a:alpha val="35000"/>
                </a:schemeClr>
              </a:gs>
              <a:gs pos="63000">
                <a:srgbClr val="0B091E">
                  <a:alpha val="0"/>
                </a:srgbClr>
              </a:gs>
            </a:gsLst>
            <a:path path="circle">
              <a:fillToRect l="100000" t="100000"/>
            </a:path>
          </a:gra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951EF2-C06F-4E42-8CF8-7B9E1F261ACE}"/>
              </a:ext>
            </a:extLst>
          </p:cNvPr>
          <p:cNvSpPr/>
          <p:nvPr userDrawn="1"/>
        </p:nvSpPr>
        <p:spPr>
          <a:xfrm rot="16200000" flipH="1" flipV="1">
            <a:off x="4381502" y="-952500"/>
            <a:ext cx="3428999" cy="12192000"/>
          </a:xfrm>
          <a:prstGeom prst="rect">
            <a:avLst/>
          </a:prstGeom>
          <a:gradFill>
            <a:gsLst>
              <a:gs pos="0">
                <a:schemeClr val="accent2">
                  <a:alpha val="35000"/>
                </a:schemeClr>
              </a:gs>
              <a:gs pos="63000">
                <a:srgbClr val="0B091E">
                  <a:alpha val="0"/>
                </a:srgbClr>
              </a:gs>
            </a:gsLst>
            <a:path path="circle">
              <a:fillToRect l="100000" t="100000"/>
            </a:path>
          </a:gra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198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31E1EDA-33DD-4F33-9325-74F2D2BC68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05325" y="2742781"/>
            <a:ext cx="3181350" cy="2165689"/>
          </a:xfrm>
          <a:prstGeom prst="roundRect">
            <a:avLst>
              <a:gd name="adj" fmla="val 3473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FB58886-53DC-40E7-B380-A8390682B4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39075" y="2742781"/>
            <a:ext cx="3181350" cy="2165689"/>
          </a:xfrm>
          <a:prstGeom prst="roundRect">
            <a:avLst>
              <a:gd name="adj" fmla="val 3473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EA893C8-15F9-4236-AE5D-B964849DE5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71575" y="2742781"/>
            <a:ext cx="3181350" cy="2165689"/>
          </a:xfrm>
          <a:prstGeom prst="roundRect">
            <a:avLst>
              <a:gd name="adj" fmla="val 3473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7384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4.81481E-6 L 0.06237 4.81481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4.81481E-6 L 0.06237 4.81481E-6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4.81481E-6 L 0.06237 4.81481E-6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8" grpId="0" animBg="1"/>
      <p:bldP spid="8" grpId="1" animBg="1"/>
    </p:bld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166877-90AE-422A-B23C-4587B2251C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30702" y="1007410"/>
            <a:ext cx="2263418" cy="2293320"/>
          </a:xfrm>
          <a:prstGeom prst="roundRect">
            <a:avLst>
              <a:gd name="adj" fmla="val 3579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B6AEBEF-133C-4201-BA52-240BB1F73B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30702" y="3599532"/>
            <a:ext cx="3867792" cy="2365358"/>
          </a:xfrm>
          <a:prstGeom prst="roundRect">
            <a:avLst>
              <a:gd name="adj" fmla="val 3579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06AA9E8-C98D-47CA-B4C6-58C778C43B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4003" y="1600086"/>
            <a:ext cx="2503448" cy="3755090"/>
          </a:xfrm>
          <a:prstGeom prst="roundRect">
            <a:avLst>
              <a:gd name="adj" fmla="val 3579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8949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2138 -4.44444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5E-6 -3.7037E-7 L 0.2138 -3.7037E-7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70833E-6 -2.22222E-6 L 0.2138 -2.22222E-6 " pathEditMode="relative" rAng="0" ptsTypes="AA">
                                      <p:cBhvr>
                                        <p:cTn id="19" dur="1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7" grpId="0" animBg="1"/>
      <p:bldP spid="7" grpId="1" animBg="1"/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7DE7A98-170D-40BC-820B-A358D232541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07918" y="1581538"/>
            <a:ext cx="2703360" cy="5920841"/>
          </a:xfrm>
          <a:custGeom>
            <a:avLst/>
            <a:gdLst>
              <a:gd name="connsiteX0" fmla="*/ 281405 w 2703360"/>
              <a:gd name="connsiteY0" fmla="*/ 1 h 5920841"/>
              <a:gd name="connsiteX1" fmla="*/ 529602 w 2703360"/>
              <a:gd name="connsiteY1" fmla="*/ 1 h 5920841"/>
              <a:gd name="connsiteX2" fmla="*/ 581393 w 2703360"/>
              <a:gd name="connsiteY2" fmla="*/ 51920 h 5920841"/>
              <a:gd name="connsiteX3" fmla="*/ 581382 w 2703360"/>
              <a:gd name="connsiteY3" fmla="*/ 53060 h 5920841"/>
              <a:gd name="connsiteX4" fmla="*/ 745346 w 2703360"/>
              <a:gd name="connsiteY4" fmla="*/ 216189 h 5920841"/>
              <a:gd name="connsiteX5" fmla="*/ 1964766 w 2703360"/>
              <a:gd name="connsiteY5" fmla="*/ 216189 h 5920841"/>
              <a:gd name="connsiteX6" fmla="*/ 2127981 w 2703360"/>
              <a:gd name="connsiteY6" fmla="*/ 53060 h 5920841"/>
              <a:gd name="connsiteX7" fmla="*/ 2179761 w 2703360"/>
              <a:gd name="connsiteY7" fmla="*/ 942 h 5920841"/>
              <a:gd name="connsiteX8" fmla="*/ 2423643 w 2703360"/>
              <a:gd name="connsiteY8" fmla="*/ 942 h 5920841"/>
              <a:gd name="connsiteX9" fmla="*/ 2703360 w 2703360"/>
              <a:gd name="connsiteY9" fmla="*/ 281290 h 5920841"/>
              <a:gd name="connsiteX10" fmla="*/ 2703360 w 2703360"/>
              <a:gd name="connsiteY10" fmla="*/ 5638609 h 5920841"/>
              <a:gd name="connsiteX11" fmla="*/ 2421954 w 2703360"/>
              <a:gd name="connsiteY11" fmla="*/ 5920841 h 5920841"/>
              <a:gd name="connsiteX12" fmla="*/ 280466 w 2703360"/>
              <a:gd name="connsiteY12" fmla="*/ 5920841 h 5920841"/>
              <a:gd name="connsiteX13" fmla="*/ 0 w 2703360"/>
              <a:gd name="connsiteY13" fmla="*/ 5638609 h 5920841"/>
              <a:gd name="connsiteX14" fmla="*/ 0 w 2703360"/>
              <a:gd name="connsiteY14" fmla="*/ 281290 h 5920841"/>
              <a:gd name="connsiteX15" fmla="*/ 281405 w 2703360"/>
              <a:gd name="connsiteY15" fmla="*/ 1 h 592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03360" h="5920841">
                <a:moveTo>
                  <a:pt x="281405" y="1"/>
                </a:moveTo>
                <a:lnTo>
                  <a:pt x="529602" y="1"/>
                </a:lnTo>
                <a:cubicBezTo>
                  <a:pt x="558199" y="-6"/>
                  <a:pt x="581387" y="23238"/>
                  <a:pt x="581393" y="51920"/>
                </a:cubicBezTo>
                <a:cubicBezTo>
                  <a:pt x="581393" y="52299"/>
                  <a:pt x="581389" y="52679"/>
                  <a:pt x="581382" y="53060"/>
                </a:cubicBezTo>
                <a:cubicBezTo>
                  <a:pt x="581898" y="143453"/>
                  <a:pt x="655217" y="216398"/>
                  <a:pt x="745346" y="216189"/>
                </a:cubicBezTo>
                <a:lnTo>
                  <a:pt x="1964766" y="216189"/>
                </a:lnTo>
                <a:cubicBezTo>
                  <a:pt x="2054602" y="215985"/>
                  <a:pt x="2127465" y="143160"/>
                  <a:pt x="2127981" y="53060"/>
                </a:cubicBezTo>
                <a:cubicBezTo>
                  <a:pt x="2127981" y="24350"/>
                  <a:pt x="2151132" y="1045"/>
                  <a:pt x="2179761" y="942"/>
                </a:cubicBezTo>
                <a:lnTo>
                  <a:pt x="2423643" y="942"/>
                </a:lnTo>
                <a:cubicBezTo>
                  <a:pt x="2577670" y="1865"/>
                  <a:pt x="2702336" y="126813"/>
                  <a:pt x="2703360" y="281290"/>
                </a:cubicBezTo>
                <a:lnTo>
                  <a:pt x="2703360" y="5638609"/>
                </a:lnTo>
                <a:cubicBezTo>
                  <a:pt x="2703360" y="5794480"/>
                  <a:pt x="2577369" y="5920841"/>
                  <a:pt x="2421954" y="5920841"/>
                </a:cubicBezTo>
                <a:lnTo>
                  <a:pt x="280466" y="5920841"/>
                </a:lnTo>
                <a:cubicBezTo>
                  <a:pt x="125417" y="5920320"/>
                  <a:pt x="0" y="5794112"/>
                  <a:pt x="0" y="5638609"/>
                </a:cubicBezTo>
                <a:lnTo>
                  <a:pt x="0" y="281290"/>
                </a:lnTo>
                <a:cubicBezTo>
                  <a:pt x="516" y="125787"/>
                  <a:pt x="126354" y="1"/>
                  <a:pt x="281405" y="1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 w="6350">
            <a:solidFill>
              <a:schemeClr val="accent1">
                <a:alpha val="35000"/>
              </a:schemeClr>
            </a:solidFill>
          </a:ln>
          <a:effectLst>
            <a:innerShdw blurRad="114300">
              <a:prstClr val="black">
                <a:alpha val="61000"/>
              </a:prstClr>
            </a:innerShdw>
          </a:effectLst>
        </p:spPr>
        <p:txBody>
          <a:bodyPr wrap="square" anchor="ctr">
            <a:noAutofit/>
          </a:bodyPr>
          <a:lstStyle>
            <a:lvl1pPr>
              <a:defRPr lang="en-US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9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08333E-6 1.48148E-6 L 0.2138 1.48148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C9799B0-83BC-4B02-840B-9D968C94A6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88288" y="1142306"/>
            <a:ext cx="5643843" cy="2576887"/>
          </a:xfrm>
          <a:custGeom>
            <a:avLst/>
            <a:gdLst>
              <a:gd name="connsiteX0" fmla="*/ 268131 w 5643843"/>
              <a:gd name="connsiteY0" fmla="*/ 0 h 2576887"/>
              <a:gd name="connsiteX1" fmla="*/ 5374815 w 5643843"/>
              <a:gd name="connsiteY1" fmla="*/ 0 h 2576887"/>
              <a:gd name="connsiteX2" fmla="*/ 5643843 w 5643843"/>
              <a:gd name="connsiteY2" fmla="*/ 268240 h 2576887"/>
              <a:gd name="connsiteX3" fmla="*/ 5643843 w 5643843"/>
              <a:gd name="connsiteY3" fmla="*/ 2309542 h 2576887"/>
              <a:gd name="connsiteX4" fmla="*/ 5374815 w 5643843"/>
              <a:gd name="connsiteY4" fmla="*/ 2576887 h 2576887"/>
              <a:gd name="connsiteX5" fmla="*/ 268131 w 5643843"/>
              <a:gd name="connsiteY5" fmla="*/ 2576887 h 2576887"/>
              <a:gd name="connsiteX6" fmla="*/ 1 w 5643843"/>
              <a:gd name="connsiteY6" fmla="*/ 2308647 h 2576887"/>
              <a:gd name="connsiteX7" fmla="*/ 1 w 5643843"/>
              <a:gd name="connsiteY7" fmla="*/ 2072061 h 2576887"/>
              <a:gd name="connsiteX8" fmla="*/ 49491 w 5643843"/>
              <a:gd name="connsiteY8" fmla="*/ 2022693 h 2576887"/>
              <a:gd name="connsiteX9" fmla="*/ 50578 w 5643843"/>
              <a:gd name="connsiteY9" fmla="*/ 2022704 h 2576887"/>
              <a:gd name="connsiteX10" fmla="*/ 206075 w 5643843"/>
              <a:gd name="connsiteY10" fmla="*/ 1866410 h 2576887"/>
              <a:gd name="connsiteX11" fmla="*/ 206075 w 5643843"/>
              <a:gd name="connsiteY11" fmla="*/ 704039 h 2576887"/>
              <a:gd name="connsiteX12" fmla="*/ 50578 w 5643843"/>
              <a:gd name="connsiteY12" fmla="*/ 548460 h 2576887"/>
              <a:gd name="connsiteX13" fmla="*/ 898 w 5643843"/>
              <a:gd name="connsiteY13" fmla="*/ 499103 h 2576887"/>
              <a:gd name="connsiteX14" fmla="*/ 898 w 5643843"/>
              <a:gd name="connsiteY14" fmla="*/ 266630 h 2576887"/>
              <a:gd name="connsiteX15" fmla="*/ 268131 w 5643843"/>
              <a:gd name="connsiteY15" fmla="*/ 0 h 257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43843" h="2576887">
                <a:moveTo>
                  <a:pt x="268131" y="0"/>
                </a:moveTo>
                <a:lnTo>
                  <a:pt x="5374815" y="0"/>
                </a:lnTo>
                <a:cubicBezTo>
                  <a:pt x="5523394" y="0"/>
                  <a:pt x="5643843" y="120096"/>
                  <a:pt x="5643843" y="268240"/>
                </a:cubicBezTo>
                <a:lnTo>
                  <a:pt x="5643843" y="2309542"/>
                </a:lnTo>
                <a:cubicBezTo>
                  <a:pt x="5643347" y="2457337"/>
                  <a:pt x="5523043" y="2576887"/>
                  <a:pt x="5374815" y="2576887"/>
                </a:cubicBezTo>
                <a:lnTo>
                  <a:pt x="268131" y="2576887"/>
                </a:lnTo>
                <a:cubicBezTo>
                  <a:pt x="119903" y="2576395"/>
                  <a:pt x="1" y="2456444"/>
                  <a:pt x="1" y="2308647"/>
                </a:cubicBezTo>
                <a:lnTo>
                  <a:pt x="1" y="2072061"/>
                </a:lnTo>
                <a:cubicBezTo>
                  <a:pt x="-5" y="2044802"/>
                  <a:pt x="22151" y="2022699"/>
                  <a:pt x="49491" y="2022693"/>
                </a:cubicBezTo>
                <a:cubicBezTo>
                  <a:pt x="49853" y="2022693"/>
                  <a:pt x="50215" y="2022697"/>
                  <a:pt x="50578" y="2022704"/>
                </a:cubicBezTo>
                <a:cubicBezTo>
                  <a:pt x="136742" y="2022212"/>
                  <a:pt x="206275" y="1952323"/>
                  <a:pt x="206075" y="1866410"/>
                </a:cubicBezTo>
                <a:lnTo>
                  <a:pt x="206075" y="704039"/>
                </a:lnTo>
                <a:cubicBezTo>
                  <a:pt x="205881" y="618406"/>
                  <a:pt x="136463" y="548952"/>
                  <a:pt x="50578" y="548460"/>
                </a:cubicBezTo>
                <a:cubicBezTo>
                  <a:pt x="23211" y="548460"/>
                  <a:pt x="996" y="526392"/>
                  <a:pt x="898" y="499103"/>
                </a:cubicBezTo>
                <a:lnTo>
                  <a:pt x="898" y="266630"/>
                </a:lnTo>
                <a:cubicBezTo>
                  <a:pt x="1778" y="119809"/>
                  <a:pt x="120881" y="976"/>
                  <a:pt x="268131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 w="6350">
            <a:solidFill>
              <a:schemeClr val="accent1">
                <a:alpha val="35000"/>
              </a:schemeClr>
            </a:solidFill>
          </a:ln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US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9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75E-6 1.48148E-6 L 0.21381 1.48148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840CED3-D6DF-4A28-9625-905E790172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20311" y="2914145"/>
            <a:ext cx="4057658" cy="2555734"/>
          </a:xfrm>
          <a:custGeom>
            <a:avLst/>
            <a:gdLst>
              <a:gd name="connsiteX0" fmla="*/ 0 w 4057658"/>
              <a:gd name="connsiteY0" fmla="*/ 0 h 2555734"/>
              <a:gd name="connsiteX1" fmla="*/ 4057658 w 4057658"/>
              <a:gd name="connsiteY1" fmla="*/ 0 h 2555734"/>
              <a:gd name="connsiteX2" fmla="*/ 4057658 w 4057658"/>
              <a:gd name="connsiteY2" fmla="*/ 2555734 h 2555734"/>
              <a:gd name="connsiteX3" fmla="*/ 0 w 4057658"/>
              <a:gd name="connsiteY3" fmla="*/ 2555734 h 255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7658" h="2555734">
                <a:moveTo>
                  <a:pt x="0" y="0"/>
                </a:moveTo>
                <a:lnTo>
                  <a:pt x="4057658" y="0"/>
                </a:lnTo>
                <a:lnTo>
                  <a:pt x="4057658" y="2555734"/>
                </a:lnTo>
                <a:lnTo>
                  <a:pt x="0" y="255573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innerShdw blurRad="114300">
              <a:prstClr val="black">
                <a:alpha val="56000"/>
              </a:prstClr>
            </a:inn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06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75E-6 1.48148E-6 L 0.21381 1.48148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C7DF0F1-AD7B-495C-ADA9-8D880F13B0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40852" y="2411255"/>
            <a:ext cx="3231123" cy="2799146"/>
          </a:xfrm>
          <a:prstGeom prst="roundRect">
            <a:avLst>
              <a:gd name="adj" fmla="val 3396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D1DD4C8-2D53-4549-9CA7-6D8FDEA95A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08202" y="2411255"/>
            <a:ext cx="2366939" cy="2799146"/>
          </a:xfrm>
          <a:prstGeom prst="roundRect">
            <a:avLst>
              <a:gd name="adj" fmla="val 4594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8734009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550DC99-2520-4A26-9827-4F7C485A44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95950" y="2"/>
            <a:ext cx="6496051" cy="6857999"/>
          </a:xfrm>
          <a:custGeom>
            <a:avLst/>
            <a:gdLst>
              <a:gd name="connsiteX0" fmla="*/ 0 w 3997325"/>
              <a:gd name="connsiteY0" fmla="*/ 0 h 6857999"/>
              <a:gd name="connsiteX1" fmla="*/ 3997325 w 3997325"/>
              <a:gd name="connsiteY1" fmla="*/ 0 h 6857999"/>
              <a:gd name="connsiteX2" fmla="*/ 3997325 w 3997325"/>
              <a:gd name="connsiteY2" fmla="*/ 6857999 h 6857999"/>
              <a:gd name="connsiteX3" fmla="*/ 0 w 3997325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7325" h="6857999">
                <a:moveTo>
                  <a:pt x="0" y="0"/>
                </a:moveTo>
                <a:lnTo>
                  <a:pt x="3997325" y="0"/>
                </a:lnTo>
                <a:lnTo>
                  <a:pt x="399732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9132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75E-6 0 L 0.21381 0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DA882A8-A20B-445A-A2F5-B9C670990D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73153" y="3578140"/>
            <a:ext cx="1271034" cy="1271030"/>
          </a:xfrm>
          <a:custGeom>
            <a:avLst/>
            <a:gdLst>
              <a:gd name="connsiteX0" fmla="*/ 635517 w 1271034"/>
              <a:gd name="connsiteY0" fmla="*/ 0 h 1271030"/>
              <a:gd name="connsiteX1" fmla="*/ 1271034 w 1271034"/>
              <a:gd name="connsiteY1" fmla="*/ 635515 h 1271030"/>
              <a:gd name="connsiteX2" fmla="*/ 635517 w 1271034"/>
              <a:gd name="connsiteY2" fmla="*/ 1271030 h 1271030"/>
              <a:gd name="connsiteX3" fmla="*/ 0 w 1271034"/>
              <a:gd name="connsiteY3" fmla="*/ 635515 h 1271030"/>
              <a:gd name="connsiteX4" fmla="*/ 635517 w 1271034"/>
              <a:gd name="connsiteY4" fmla="*/ 0 h 127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034" h="1271030">
                <a:moveTo>
                  <a:pt x="635517" y="0"/>
                </a:moveTo>
                <a:cubicBezTo>
                  <a:pt x="986504" y="0"/>
                  <a:pt x="1271034" y="284530"/>
                  <a:pt x="1271034" y="635515"/>
                </a:cubicBezTo>
                <a:cubicBezTo>
                  <a:pt x="1271034" y="986501"/>
                  <a:pt x="986504" y="1271030"/>
                  <a:pt x="635517" y="1271030"/>
                </a:cubicBezTo>
                <a:cubicBezTo>
                  <a:pt x="284531" y="1271030"/>
                  <a:pt x="0" y="986501"/>
                  <a:pt x="0" y="635515"/>
                </a:cubicBezTo>
                <a:cubicBezTo>
                  <a:pt x="0" y="284530"/>
                  <a:pt x="284531" y="0"/>
                  <a:pt x="635517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696733-29CE-45D3-9EA5-5DDF22CDB9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07854" y="1555307"/>
            <a:ext cx="1271034" cy="1271030"/>
          </a:xfrm>
          <a:custGeom>
            <a:avLst/>
            <a:gdLst>
              <a:gd name="connsiteX0" fmla="*/ 635517 w 1271034"/>
              <a:gd name="connsiteY0" fmla="*/ 0 h 1271030"/>
              <a:gd name="connsiteX1" fmla="*/ 1271034 w 1271034"/>
              <a:gd name="connsiteY1" fmla="*/ 635515 h 1271030"/>
              <a:gd name="connsiteX2" fmla="*/ 635517 w 1271034"/>
              <a:gd name="connsiteY2" fmla="*/ 1271030 h 1271030"/>
              <a:gd name="connsiteX3" fmla="*/ 0 w 1271034"/>
              <a:gd name="connsiteY3" fmla="*/ 635515 h 1271030"/>
              <a:gd name="connsiteX4" fmla="*/ 635517 w 1271034"/>
              <a:gd name="connsiteY4" fmla="*/ 0 h 127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034" h="1271030">
                <a:moveTo>
                  <a:pt x="635517" y="0"/>
                </a:moveTo>
                <a:cubicBezTo>
                  <a:pt x="986504" y="0"/>
                  <a:pt x="1271034" y="284530"/>
                  <a:pt x="1271034" y="635515"/>
                </a:cubicBezTo>
                <a:cubicBezTo>
                  <a:pt x="1271034" y="986501"/>
                  <a:pt x="986504" y="1271030"/>
                  <a:pt x="635517" y="1271030"/>
                </a:cubicBezTo>
                <a:cubicBezTo>
                  <a:pt x="284531" y="1271030"/>
                  <a:pt x="0" y="986501"/>
                  <a:pt x="0" y="635515"/>
                </a:cubicBezTo>
                <a:cubicBezTo>
                  <a:pt x="0" y="284530"/>
                  <a:pt x="284531" y="0"/>
                  <a:pt x="635517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51EC172-2A95-4605-B87D-2F024B14EB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07854" y="4016485"/>
            <a:ext cx="1271034" cy="1271030"/>
          </a:xfrm>
          <a:custGeom>
            <a:avLst/>
            <a:gdLst>
              <a:gd name="connsiteX0" fmla="*/ 635517 w 1271034"/>
              <a:gd name="connsiteY0" fmla="*/ 0 h 1271030"/>
              <a:gd name="connsiteX1" fmla="*/ 1271034 w 1271034"/>
              <a:gd name="connsiteY1" fmla="*/ 635515 h 1271030"/>
              <a:gd name="connsiteX2" fmla="*/ 635517 w 1271034"/>
              <a:gd name="connsiteY2" fmla="*/ 1271030 h 1271030"/>
              <a:gd name="connsiteX3" fmla="*/ 0 w 1271034"/>
              <a:gd name="connsiteY3" fmla="*/ 635515 h 1271030"/>
              <a:gd name="connsiteX4" fmla="*/ 635517 w 1271034"/>
              <a:gd name="connsiteY4" fmla="*/ 0 h 127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034" h="1271030">
                <a:moveTo>
                  <a:pt x="635517" y="0"/>
                </a:moveTo>
                <a:cubicBezTo>
                  <a:pt x="986504" y="0"/>
                  <a:pt x="1271034" y="284530"/>
                  <a:pt x="1271034" y="635515"/>
                </a:cubicBezTo>
                <a:cubicBezTo>
                  <a:pt x="1271034" y="986501"/>
                  <a:pt x="986504" y="1271030"/>
                  <a:pt x="635517" y="1271030"/>
                </a:cubicBezTo>
                <a:cubicBezTo>
                  <a:pt x="284531" y="1271030"/>
                  <a:pt x="0" y="986501"/>
                  <a:pt x="0" y="635515"/>
                </a:cubicBezTo>
                <a:cubicBezTo>
                  <a:pt x="0" y="284530"/>
                  <a:pt x="284531" y="0"/>
                  <a:pt x="635517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 dirty="0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1E1AC11-F08A-4685-9C86-E447928439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3153" y="1116962"/>
            <a:ext cx="1271034" cy="1271030"/>
          </a:xfrm>
          <a:custGeom>
            <a:avLst/>
            <a:gdLst>
              <a:gd name="connsiteX0" fmla="*/ 635517 w 1271034"/>
              <a:gd name="connsiteY0" fmla="*/ 0 h 1271030"/>
              <a:gd name="connsiteX1" fmla="*/ 1271034 w 1271034"/>
              <a:gd name="connsiteY1" fmla="*/ 635515 h 1271030"/>
              <a:gd name="connsiteX2" fmla="*/ 635517 w 1271034"/>
              <a:gd name="connsiteY2" fmla="*/ 1271030 h 1271030"/>
              <a:gd name="connsiteX3" fmla="*/ 0 w 1271034"/>
              <a:gd name="connsiteY3" fmla="*/ 635515 h 1271030"/>
              <a:gd name="connsiteX4" fmla="*/ 635517 w 1271034"/>
              <a:gd name="connsiteY4" fmla="*/ 0 h 127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034" h="1271030">
                <a:moveTo>
                  <a:pt x="635517" y="0"/>
                </a:moveTo>
                <a:cubicBezTo>
                  <a:pt x="986504" y="0"/>
                  <a:pt x="1271034" y="284530"/>
                  <a:pt x="1271034" y="635515"/>
                </a:cubicBezTo>
                <a:cubicBezTo>
                  <a:pt x="1271034" y="986501"/>
                  <a:pt x="986504" y="1271030"/>
                  <a:pt x="635517" y="1271030"/>
                </a:cubicBezTo>
                <a:cubicBezTo>
                  <a:pt x="284531" y="1271030"/>
                  <a:pt x="0" y="986501"/>
                  <a:pt x="0" y="635515"/>
                </a:cubicBezTo>
                <a:cubicBezTo>
                  <a:pt x="0" y="284530"/>
                  <a:pt x="284531" y="0"/>
                  <a:pt x="635517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8041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7 2.96296E-6 L 0.2138 2.96296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7 2.96296E-6 L 0.2138 2.96296E-6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96296E-6 L 0.2138 2.96296E-6 " pathEditMode="relative" rAng="0" ptsTypes="AA">
                                      <p:cBhvr>
                                        <p:cTn id="19" dur="1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14000" decel="86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7 2.96296E-6 L 0.2138 2.96296E-6 " pathEditMode="relative" rAng="0" ptsTypes="AA">
                                      <p:cBhvr>
                                        <p:cTn id="24" dur="1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8" grpId="0" animBg="1"/>
      <p:bldP spid="8" grpId="1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0393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7F9DECA-838B-441F-BE9F-4569ADB4EB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325316" y="1485769"/>
            <a:ext cx="1890497" cy="2324805"/>
          </a:xfrm>
          <a:custGeom>
            <a:avLst/>
            <a:gdLst>
              <a:gd name="connsiteX0" fmla="*/ 61395 w 3026011"/>
              <a:gd name="connsiteY0" fmla="*/ 0 h 1876939"/>
              <a:gd name="connsiteX1" fmla="*/ 2964617 w 3026011"/>
              <a:gd name="connsiteY1" fmla="*/ 0 h 1876939"/>
              <a:gd name="connsiteX2" fmla="*/ 3026011 w 3026011"/>
              <a:gd name="connsiteY2" fmla="*/ 61395 h 1876939"/>
              <a:gd name="connsiteX3" fmla="*/ 3026011 w 3026011"/>
              <a:gd name="connsiteY3" fmla="*/ 1815544 h 1876939"/>
              <a:gd name="connsiteX4" fmla="*/ 2964617 w 3026011"/>
              <a:gd name="connsiteY4" fmla="*/ 1876939 h 1876939"/>
              <a:gd name="connsiteX5" fmla="*/ 61395 w 3026011"/>
              <a:gd name="connsiteY5" fmla="*/ 1876939 h 1876939"/>
              <a:gd name="connsiteX6" fmla="*/ 0 w 3026011"/>
              <a:gd name="connsiteY6" fmla="*/ 1815544 h 1876939"/>
              <a:gd name="connsiteX7" fmla="*/ 0 w 3026011"/>
              <a:gd name="connsiteY7" fmla="*/ 61395 h 1876939"/>
              <a:gd name="connsiteX8" fmla="*/ 61395 w 3026011"/>
              <a:gd name="connsiteY8" fmla="*/ 0 h 187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6011" h="1876939">
                <a:moveTo>
                  <a:pt x="61395" y="0"/>
                </a:moveTo>
                <a:lnTo>
                  <a:pt x="2964617" y="0"/>
                </a:lnTo>
                <a:cubicBezTo>
                  <a:pt x="2998525" y="0"/>
                  <a:pt x="3026011" y="27487"/>
                  <a:pt x="3026011" y="61395"/>
                </a:cubicBezTo>
                <a:lnTo>
                  <a:pt x="3026011" y="1815544"/>
                </a:lnTo>
                <a:cubicBezTo>
                  <a:pt x="3026011" y="1849452"/>
                  <a:pt x="2998525" y="1876939"/>
                  <a:pt x="2964617" y="1876939"/>
                </a:cubicBezTo>
                <a:lnTo>
                  <a:pt x="61395" y="1876939"/>
                </a:lnTo>
                <a:cubicBezTo>
                  <a:pt x="27487" y="1876939"/>
                  <a:pt x="0" y="1849452"/>
                  <a:pt x="0" y="1815544"/>
                </a:cubicBezTo>
                <a:lnTo>
                  <a:pt x="0" y="61395"/>
                </a:lnTo>
                <a:cubicBezTo>
                  <a:pt x="0" y="27487"/>
                  <a:pt x="27487" y="0"/>
                  <a:pt x="61395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0A44A6D-7A34-4E42-9D49-9C80A4B626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57262" y="4342012"/>
            <a:ext cx="2336320" cy="1677120"/>
          </a:xfrm>
          <a:custGeom>
            <a:avLst/>
            <a:gdLst>
              <a:gd name="connsiteX0" fmla="*/ 54858 w 2336320"/>
              <a:gd name="connsiteY0" fmla="*/ 0 h 1677120"/>
              <a:gd name="connsiteX1" fmla="*/ 2281462 w 2336320"/>
              <a:gd name="connsiteY1" fmla="*/ 0 h 1677120"/>
              <a:gd name="connsiteX2" fmla="*/ 2336320 w 2336320"/>
              <a:gd name="connsiteY2" fmla="*/ 54859 h 1677120"/>
              <a:gd name="connsiteX3" fmla="*/ 2336320 w 2336320"/>
              <a:gd name="connsiteY3" fmla="*/ 1622261 h 1677120"/>
              <a:gd name="connsiteX4" fmla="*/ 2281462 w 2336320"/>
              <a:gd name="connsiteY4" fmla="*/ 1677120 h 1677120"/>
              <a:gd name="connsiteX5" fmla="*/ 54858 w 2336320"/>
              <a:gd name="connsiteY5" fmla="*/ 1677120 h 1677120"/>
              <a:gd name="connsiteX6" fmla="*/ 0 w 2336320"/>
              <a:gd name="connsiteY6" fmla="*/ 1622261 h 1677120"/>
              <a:gd name="connsiteX7" fmla="*/ 0 w 2336320"/>
              <a:gd name="connsiteY7" fmla="*/ 54859 h 1677120"/>
              <a:gd name="connsiteX8" fmla="*/ 54858 w 2336320"/>
              <a:gd name="connsiteY8" fmla="*/ 0 h 167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6320" h="1677120">
                <a:moveTo>
                  <a:pt x="54858" y="0"/>
                </a:moveTo>
                <a:lnTo>
                  <a:pt x="2281462" y="0"/>
                </a:lnTo>
                <a:cubicBezTo>
                  <a:pt x="2311760" y="0"/>
                  <a:pt x="2336320" y="24561"/>
                  <a:pt x="2336320" y="54859"/>
                </a:cubicBezTo>
                <a:lnTo>
                  <a:pt x="2336320" y="1622261"/>
                </a:lnTo>
                <a:cubicBezTo>
                  <a:pt x="2336320" y="1652559"/>
                  <a:pt x="2311760" y="1677120"/>
                  <a:pt x="2281462" y="1677120"/>
                </a:cubicBezTo>
                <a:lnTo>
                  <a:pt x="54858" y="1677120"/>
                </a:lnTo>
                <a:cubicBezTo>
                  <a:pt x="24560" y="1677120"/>
                  <a:pt x="0" y="1652559"/>
                  <a:pt x="0" y="1622261"/>
                </a:cubicBezTo>
                <a:lnTo>
                  <a:pt x="0" y="54859"/>
                </a:lnTo>
                <a:cubicBezTo>
                  <a:pt x="0" y="24561"/>
                  <a:pt x="24560" y="0"/>
                  <a:pt x="54858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08D552-AFFE-49E3-86F0-E45FEBF6C8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7192" y="829639"/>
            <a:ext cx="3026011" cy="1876939"/>
          </a:xfrm>
          <a:custGeom>
            <a:avLst/>
            <a:gdLst>
              <a:gd name="connsiteX0" fmla="*/ 61395 w 3026011"/>
              <a:gd name="connsiteY0" fmla="*/ 0 h 1876939"/>
              <a:gd name="connsiteX1" fmla="*/ 2964617 w 3026011"/>
              <a:gd name="connsiteY1" fmla="*/ 0 h 1876939"/>
              <a:gd name="connsiteX2" fmla="*/ 3026011 w 3026011"/>
              <a:gd name="connsiteY2" fmla="*/ 61395 h 1876939"/>
              <a:gd name="connsiteX3" fmla="*/ 3026011 w 3026011"/>
              <a:gd name="connsiteY3" fmla="*/ 1815544 h 1876939"/>
              <a:gd name="connsiteX4" fmla="*/ 2964617 w 3026011"/>
              <a:gd name="connsiteY4" fmla="*/ 1876939 h 1876939"/>
              <a:gd name="connsiteX5" fmla="*/ 61395 w 3026011"/>
              <a:gd name="connsiteY5" fmla="*/ 1876939 h 1876939"/>
              <a:gd name="connsiteX6" fmla="*/ 0 w 3026011"/>
              <a:gd name="connsiteY6" fmla="*/ 1815544 h 1876939"/>
              <a:gd name="connsiteX7" fmla="*/ 0 w 3026011"/>
              <a:gd name="connsiteY7" fmla="*/ 61395 h 1876939"/>
              <a:gd name="connsiteX8" fmla="*/ 61395 w 3026011"/>
              <a:gd name="connsiteY8" fmla="*/ 0 h 187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6011" h="1876939">
                <a:moveTo>
                  <a:pt x="61395" y="0"/>
                </a:moveTo>
                <a:lnTo>
                  <a:pt x="2964617" y="0"/>
                </a:lnTo>
                <a:cubicBezTo>
                  <a:pt x="2998525" y="0"/>
                  <a:pt x="3026011" y="27487"/>
                  <a:pt x="3026011" y="61395"/>
                </a:cubicBezTo>
                <a:lnTo>
                  <a:pt x="3026011" y="1815544"/>
                </a:lnTo>
                <a:cubicBezTo>
                  <a:pt x="3026011" y="1849452"/>
                  <a:pt x="2998525" y="1876939"/>
                  <a:pt x="2964617" y="1876939"/>
                </a:cubicBezTo>
                <a:lnTo>
                  <a:pt x="61395" y="1876939"/>
                </a:lnTo>
                <a:cubicBezTo>
                  <a:pt x="27487" y="1876939"/>
                  <a:pt x="0" y="1849452"/>
                  <a:pt x="0" y="1815544"/>
                </a:cubicBezTo>
                <a:lnTo>
                  <a:pt x="0" y="61395"/>
                </a:lnTo>
                <a:cubicBezTo>
                  <a:pt x="0" y="27487"/>
                  <a:pt x="27487" y="0"/>
                  <a:pt x="61395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0828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7 1.85185E-6 L 0.2138 1.85185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7 0 L 0.33971 0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45833E-6 0 L 0.50299 0 " pathEditMode="relative" rAng="0" ptsTypes="AA">
                                      <p:cBhvr>
                                        <p:cTn id="19" dur="1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7" grpId="0" animBg="1"/>
      <p:bldP spid="7" grpId="1" animBg="1"/>
    </p:bld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ADA2CF0-8573-46FE-AFDB-A99A5D4F68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22591" y="1893836"/>
            <a:ext cx="1497013" cy="1497013"/>
          </a:xfrm>
          <a:custGeom>
            <a:avLst/>
            <a:gdLst>
              <a:gd name="connsiteX0" fmla="*/ 748507 w 1497013"/>
              <a:gd name="connsiteY0" fmla="*/ 0 h 1497013"/>
              <a:gd name="connsiteX1" fmla="*/ 1497013 w 1497013"/>
              <a:gd name="connsiteY1" fmla="*/ 748507 h 1497013"/>
              <a:gd name="connsiteX2" fmla="*/ 748507 w 1497013"/>
              <a:gd name="connsiteY2" fmla="*/ 1497013 h 1497013"/>
              <a:gd name="connsiteX3" fmla="*/ 0 w 1497013"/>
              <a:gd name="connsiteY3" fmla="*/ 748507 h 1497013"/>
              <a:gd name="connsiteX4" fmla="*/ 748507 w 1497013"/>
              <a:gd name="connsiteY4" fmla="*/ 0 h 149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7013" h="1497013">
                <a:moveTo>
                  <a:pt x="748507" y="0"/>
                </a:moveTo>
                <a:cubicBezTo>
                  <a:pt x="1161896" y="0"/>
                  <a:pt x="1497013" y="335118"/>
                  <a:pt x="1497013" y="748507"/>
                </a:cubicBezTo>
                <a:cubicBezTo>
                  <a:pt x="1497013" y="1161896"/>
                  <a:pt x="1161896" y="1497013"/>
                  <a:pt x="748507" y="1497013"/>
                </a:cubicBezTo>
                <a:cubicBezTo>
                  <a:pt x="335118" y="1497013"/>
                  <a:pt x="0" y="1161896"/>
                  <a:pt x="0" y="748507"/>
                </a:cubicBezTo>
                <a:cubicBezTo>
                  <a:pt x="0" y="335118"/>
                  <a:pt x="335118" y="0"/>
                  <a:pt x="748507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 dirty="0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6342F0B-1156-4AED-B165-341430683C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71676" y="1893836"/>
            <a:ext cx="1497013" cy="1497013"/>
          </a:xfrm>
          <a:custGeom>
            <a:avLst/>
            <a:gdLst>
              <a:gd name="connsiteX0" fmla="*/ 748507 w 1497013"/>
              <a:gd name="connsiteY0" fmla="*/ 0 h 1497013"/>
              <a:gd name="connsiteX1" fmla="*/ 1497013 w 1497013"/>
              <a:gd name="connsiteY1" fmla="*/ 748507 h 1497013"/>
              <a:gd name="connsiteX2" fmla="*/ 748507 w 1497013"/>
              <a:gd name="connsiteY2" fmla="*/ 1497013 h 1497013"/>
              <a:gd name="connsiteX3" fmla="*/ 0 w 1497013"/>
              <a:gd name="connsiteY3" fmla="*/ 748507 h 1497013"/>
              <a:gd name="connsiteX4" fmla="*/ 748507 w 1497013"/>
              <a:gd name="connsiteY4" fmla="*/ 0 h 149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7013" h="1497013">
                <a:moveTo>
                  <a:pt x="748507" y="0"/>
                </a:moveTo>
                <a:cubicBezTo>
                  <a:pt x="1161896" y="0"/>
                  <a:pt x="1497013" y="335118"/>
                  <a:pt x="1497013" y="748507"/>
                </a:cubicBezTo>
                <a:cubicBezTo>
                  <a:pt x="1497013" y="1161896"/>
                  <a:pt x="1161896" y="1497013"/>
                  <a:pt x="748507" y="1497013"/>
                </a:cubicBezTo>
                <a:cubicBezTo>
                  <a:pt x="335118" y="1497013"/>
                  <a:pt x="0" y="1161896"/>
                  <a:pt x="0" y="748507"/>
                </a:cubicBezTo>
                <a:cubicBezTo>
                  <a:pt x="0" y="335118"/>
                  <a:pt x="335118" y="0"/>
                  <a:pt x="748507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4643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1.85185E-6 L 0.2138 -1.85185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95833E-6 4.81481E-6 L 0.2138 4.81481E-6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6" grpId="0" animBg="1"/>
      <p:bldP spid="6" grpId="1" animBg="1"/>
    </p:bldLst>
  </p:timing>
</p:sldLayout>
</file>

<file path=ppt/slideLayouts/slideLayout1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rgbClr val="0B09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73A08A-34A4-423D-8452-5E55017B888C}"/>
              </a:ext>
            </a:extLst>
          </p:cNvPr>
          <p:cNvSpPr/>
          <p:nvPr userDrawn="1"/>
        </p:nvSpPr>
        <p:spPr>
          <a:xfrm rot="16200000">
            <a:off x="4381501" y="-4381500"/>
            <a:ext cx="3428999" cy="12192000"/>
          </a:xfrm>
          <a:prstGeom prst="rect">
            <a:avLst/>
          </a:prstGeom>
          <a:gradFill>
            <a:gsLst>
              <a:gs pos="0">
                <a:schemeClr val="accent1">
                  <a:alpha val="35000"/>
                </a:schemeClr>
              </a:gs>
              <a:gs pos="63000">
                <a:srgbClr val="0B091E">
                  <a:alpha val="0"/>
                </a:srgbClr>
              </a:gs>
            </a:gsLst>
            <a:path path="circle">
              <a:fillToRect l="100000" t="100000"/>
            </a:path>
          </a:gra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951EF2-C06F-4E42-8CF8-7B9E1F261ACE}"/>
              </a:ext>
            </a:extLst>
          </p:cNvPr>
          <p:cNvSpPr/>
          <p:nvPr userDrawn="1"/>
        </p:nvSpPr>
        <p:spPr>
          <a:xfrm rot="16200000" flipH="1" flipV="1">
            <a:off x="4381502" y="-952500"/>
            <a:ext cx="3428999" cy="12192000"/>
          </a:xfrm>
          <a:prstGeom prst="rect">
            <a:avLst/>
          </a:prstGeom>
          <a:gradFill>
            <a:gsLst>
              <a:gs pos="0">
                <a:schemeClr val="accent2">
                  <a:alpha val="35000"/>
                </a:schemeClr>
              </a:gs>
              <a:gs pos="63000">
                <a:srgbClr val="0B091E">
                  <a:alpha val="0"/>
                </a:srgbClr>
              </a:gs>
            </a:gsLst>
            <a:path path="circle">
              <a:fillToRect l="100000" t="100000"/>
            </a:path>
          </a:gra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7260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39C12EC-9D78-4AD1-846D-1535E72377F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49981" y="2231347"/>
            <a:ext cx="1497273" cy="1497273"/>
          </a:xfrm>
          <a:custGeom>
            <a:avLst/>
            <a:gdLst>
              <a:gd name="connsiteX0" fmla="*/ 748637 w 1497273"/>
              <a:gd name="connsiteY0" fmla="*/ 0 h 1497273"/>
              <a:gd name="connsiteX1" fmla="*/ 1497273 w 1497273"/>
              <a:gd name="connsiteY1" fmla="*/ 748637 h 1497273"/>
              <a:gd name="connsiteX2" fmla="*/ 748637 w 1497273"/>
              <a:gd name="connsiteY2" fmla="*/ 1497273 h 1497273"/>
              <a:gd name="connsiteX3" fmla="*/ 0 w 1497273"/>
              <a:gd name="connsiteY3" fmla="*/ 748637 h 1497273"/>
              <a:gd name="connsiteX4" fmla="*/ 748637 w 1497273"/>
              <a:gd name="connsiteY4" fmla="*/ 0 h 149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7273" h="1497273">
                <a:moveTo>
                  <a:pt x="748637" y="0"/>
                </a:moveTo>
                <a:cubicBezTo>
                  <a:pt x="1162098" y="0"/>
                  <a:pt x="1497273" y="335176"/>
                  <a:pt x="1497273" y="748637"/>
                </a:cubicBezTo>
                <a:cubicBezTo>
                  <a:pt x="1497273" y="1162098"/>
                  <a:pt x="1162098" y="1497273"/>
                  <a:pt x="748637" y="1497273"/>
                </a:cubicBezTo>
                <a:cubicBezTo>
                  <a:pt x="335176" y="1497273"/>
                  <a:pt x="0" y="1162098"/>
                  <a:pt x="0" y="748637"/>
                </a:cubicBezTo>
                <a:cubicBezTo>
                  <a:pt x="0" y="335176"/>
                  <a:pt x="335176" y="0"/>
                  <a:pt x="748637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E110E53-FBA0-4AB2-AEC2-7C4C8FC603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06176" y="2231347"/>
            <a:ext cx="1497273" cy="1497273"/>
          </a:xfrm>
          <a:custGeom>
            <a:avLst/>
            <a:gdLst>
              <a:gd name="connsiteX0" fmla="*/ 748637 w 1497273"/>
              <a:gd name="connsiteY0" fmla="*/ 0 h 1497273"/>
              <a:gd name="connsiteX1" fmla="*/ 1497273 w 1497273"/>
              <a:gd name="connsiteY1" fmla="*/ 748637 h 1497273"/>
              <a:gd name="connsiteX2" fmla="*/ 748637 w 1497273"/>
              <a:gd name="connsiteY2" fmla="*/ 1497273 h 1497273"/>
              <a:gd name="connsiteX3" fmla="*/ 0 w 1497273"/>
              <a:gd name="connsiteY3" fmla="*/ 748637 h 1497273"/>
              <a:gd name="connsiteX4" fmla="*/ 748637 w 1497273"/>
              <a:gd name="connsiteY4" fmla="*/ 0 h 149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7273" h="1497273">
                <a:moveTo>
                  <a:pt x="748637" y="0"/>
                </a:moveTo>
                <a:cubicBezTo>
                  <a:pt x="1162098" y="0"/>
                  <a:pt x="1497273" y="335176"/>
                  <a:pt x="1497273" y="748637"/>
                </a:cubicBezTo>
                <a:cubicBezTo>
                  <a:pt x="1497273" y="1162098"/>
                  <a:pt x="1162098" y="1497273"/>
                  <a:pt x="748637" y="1497273"/>
                </a:cubicBezTo>
                <a:cubicBezTo>
                  <a:pt x="335176" y="1497273"/>
                  <a:pt x="0" y="1162098"/>
                  <a:pt x="0" y="748637"/>
                </a:cubicBezTo>
                <a:cubicBezTo>
                  <a:pt x="0" y="335176"/>
                  <a:pt x="335176" y="0"/>
                  <a:pt x="748637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3166216-CA55-48C7-BA0E-B5FA87B71F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71903" y="2231347"/>
            <a:ext cx="1497273" cy="1497273"/>
          </a:xfrm>
          <a:custGeom>
            <a:avLst/>
            <a:gdLst>
              <a:gd name="connsiteX0" fmla="*/ 748637 w 1497273"/>
              <a:gd name="connsiteY0" fmla="*/ 0 h 1497273"/>
              <a:gd name="connsiteX1" fmla="*/ 1497273 w 1497273"/>
              <a:gd name="connsiteY1" fmla="*/ 748637 h 1497273"/>
              <a:gd name="connsiteX2" fmla="*/ 748637 w 1497273"/>
              <a:gd name="connsiteY2" fmla="*/ 1497273 h 1497273"/>
              <a:gd name="connsiteX3" fmla="*/ 0 w 1497273"/>
              <a:gd name="connsiteY3" fmla="*/ 748637 h 1497273"/>
              <a:gd name="connsiteX4" fmla="*/ 748637 w 1497273"/>
              <a:gd name="connsiteY4" fmla="*/ 0 h 149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7273" h="1497273">
                <a:moveTo>
                  <a:pt x="748637" y="0"/>
                </a:moveTo>
                <a:cubicBezTo>
                  <a:pt x="1162098" y="0"/>
                  <a:pt x="1497273" y="335176"/>
                  <a:pt x="1497273" y="748637"/>
                </a:cubicBezTo>
                <a:cubicBezTo>
                  <a:pt x="1497273" y="1162098"/>
                  <a:pt x="1162098" y="1497273"/>
                  <a:pt x="748637" y="1497273"/>
                </a:cubicBezTo>
                <a:cubicBezTo>
                  <a:pt x="335176" y="1497273"/>
                  <a:pt x="0" y="1162098"/>
                  <a:pt x="0" y="748637"/>
                </a:cubicBezTo>
                <a:cubicBezTo>
                  <a:pt x="0" y="335176"/>
                  <a:pt x="335176" y="0"/>
                  <a:pt x="748637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 dirty="0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348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1.85185E-6 L 0.2138 -1.85185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L 0.2138 -1.85185E-6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29167E-6 -1.85185E-6 L 0.2138 -1.85185E-6 " pathEditMode="relative" rAng="0" ptsTypes="AA">
                                      <p:cBhvr>
                                        <p:cTn id="19" dur="1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7" grpId="0" animBg="1"/>
      <p:bldP spid="7" grpId="1" animBg="1"/>
    </p:bld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E2BB769-B6E6-4654-A078-C19DE6C273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04386" y="1"/>
            <a:ext cx="6587613" cy="6857999"/>
          </a:xfrm>
          <a:custGeom>
            <a:avLst/>
            <a:gdLst>
              <a:gd name="connsiteX0" fmla="*/ 0 w 12192000"/>
              <a:gd name="connsiteY0" fmla="*/ 0 h 2794789"/>
              <a:gd name="connsiteX1" fmla="*/ 12192000 w 12192000"/>
              <a:gd name="connsiteY1" fmla="*/ 0 h 2794789"/>
              <a:gd name="connsiteX2" fmla="*/ 12192000 w 12192000"/>
              <a:gd name="connsiteY2" fmla="*/ 2794789 h 2794789"/>
              <a:gd name="connsiteX3" fmla="*/ 0 w 12192000"/>
              <a:gd name="connsiteY3" fmla="*/ 2794789 h 279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794789">
                <a:moveTo>
                  <a:pt x="0" y="0"/>
                </a:moveTo>
                <a:lnTo>
                  <a:pt x="12192000" y="0"/>
                </a:lnTo>
                <a:lnTo>
                  <a:pt x="12192000" y="2794789"/>
                </a:lnTo>
                <a:lnTo>
                  <a:pt x="0" y="2794789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164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66667E-6 -4.44444E-6 L 0.2138 -4.44444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36E95B3-A69A-4685-9A13-3FE715CE0D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64300" y="963194"/>
            <a:ext cx="2398600" cy="3403886"/>
          </a:xfrm>
          <a:prstGeom prst="roundRect">
            <a:avLst>
              <a:gd name="adj" fmla="val 3562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774732-7A7C-4DE4-8785-6FB960BDE7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9946" y="1859450"/>
            <a:ext cx="2398600" cy="3403886"/>
          </a:xfrm>
          <a:prstGeom prst="roundRect">
            <a:avLst>
              <a:gd name="adj" fmla="val 3562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0571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2138 -1.85185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1.85185E-6 L 0.2138 -1.85185E-6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6" grpId="0" animBg="1"/>
      <p:bldP spid="6" grpId="1" animBg="1"/>
    </p:bld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D44CDF-677F-4291-BFF0-274A01F6D95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61527" y="3186665"/>
            <a:ext cx="3830471" cy="3671333"/>
          </a:xfrm>
          <a:custGeom>
            <a:avLst/>
            <a:gdLst>
              <a:gd name="connsiteX0" fmla="*/ 0 w 3177838"/>
              <a:gd name="connsiteY0" fmla="*/ 0 h 3186665"/>
              <a:gd name="connsiteX1" fmla="*/ 3177838 w 3177838"/>
              <a:gd name="connsiteY1" fmla="*/ 0 h 3186665"/>
              <a:gd name="connsiteX2" fmla="*/ 3177838 w 3177838"/>
              <a:gd name="connsiteY2" fmla="*/ 3186665 h 3186665"/>
              <a:gd name="connsiteX3" fmla="*/ 0 w 3177838"/>
              <a:gd name="connsiteY3" fmla="*/ 3186665 h 3186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7838" h="3186665">
                <a:moveTo>
                  <a:pt x="0" y="0"/>
                </a:moveTo>
                <a:lnTo>
                  <a:pt x="3177838" y="0"/>
                </a:lnTo>
                <a:lnTo>
                  <a:pt x="3177838" y="3186665"/>
                </a:lnTo>
                <a:lnTo>
                  <a:pt x="0" y="3186665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F8A030D-71D2-43D7-93F2-08F2037DBA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3948" y="2"/>
            <a:ext cx="3177838" cy="3186665"/>
          </a:xfrm>
          <a:custGeom>
            <a:avLst/>
            <a:gdLst>
              <a:gd name="connsiteX0" fmla="*/ 0 w 3177838"/>
              <a:gd name="connsiteY0" fmla="*/ 0 h 3186665"/>
              <a:gd name="connsiteX1" fmla="*/ 3177838 w 3177838"/>
              <a:gd name="connsiteY1" fmla="*/ 0 h 3186665"/>
              <a:gd name="connsiteX2" fmla="*/ 3177838 w 3177838"/>
              <a:gd name="connsiteY2" fmla="*/ 3186665 h 3186665"/>
              <a:gd name="connsiteX3" fmla="*/ 0 w 3177838"/>
              <a:gd name="connsiteY3" fmla="*/ 3186665 h 3186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7838" h="3186665">
                <a:moveTo>
                  <a:pt x="0" y="0"/>
                </a:moveTo>
                <a:lnTo>
                  <a:pt x="3177838" y="0"/>
                </a:lnTo>
                <a:lnTo>
                  <a:pt x="3177838" y="3186665"/>
                </a:lnTo>
                <a:lnTo>
                  <a:pt x="0" y="3186665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791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17E5CBB-C774-48D9-BBAF-452D690ADB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9717" y="2007909"/>
            <a:ext cx="2244145" cy="2519269"/>
          </a:xfrm>
          <a:custGeom>
            <a:avLst/>
            <a:gdLst>
              <a:gd name="connsiteX0" fmla="*/ 70601 w 2244145"/>
              <a:gd name="connsiteY0" fmla="*/ 0 h 2519269"/>
              <a:gd name="connsiteX1" fmla="*/ 2173544 w 2244145"/>
              <a:gd name="connsiteY1" fmla="*/ 0 h 2519269"/>
              <a:gd name="connsiteX2" fmla="*/ 2244145 w 2244145"/>
              <a:gd name="connsiteY2" fmla="*/ 70601 h 2519269"/>
              <a:gd name="connsiteX3" fmla="*/ 2244145 w 2244145"/>
              <a:gd name="connsiteY3" fmla="*/ 2448668 h 2519269"/>
              <a:gd name="connsiteX4" fmla="*/ 2173544 w 2244145"/>
              <a:gd name="connsiteY4" fmla="*/ 2519269 h 2519269"/>
              <a:gd name="connsiteX5" fmla="*/ 70601 w 2244145"/>
              <a:gd name="connsiteY5" fmla="*/ 2519269 h 2519269"/>
              <a:gd name="connsiteX6" fmla="*/ 0 w 2244145"/>
              <a:gd name="connsiteY6" fmla="*/ 2448668 h 2519269"/>
              <a:gd name="connsiteX7" fmla="*/ 0 w 2244145"/>
              <a:gd name="connsiteY7" fmla="*/ 70601 h 2519269"/>
              <a:gd name="connsiteX8" fmla="*/ 70601 w 2244145"/>
              <a:gd name="connsiteY8" fmla="*/ 0 h 251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4145" h="2519269">
                <a:moveTo>
                  <a:pt x="70601" y="0"/>
                </a:moveTo>
                <a:lnTo>
                  <a:pt x="2173544" y="0"/>
                </a:lnTo>
                <a:cubicBezTo>
                  <a:pt x="2212536" y="0"/>
                  <a:pt x="2244145" y="31609"/>
                  <a:pt x="2244145" y="70601"/>
                </a:cubicBezTo>
                <a:lnTo>
                  <a:pt x="2244145" y="2448668"/>
                </a:lnTo>
                <a:cubicBezTo>
                  <a:pt x="2244145" y="2487660"/>
                  <a:pt x="2212536" y="2519269"/>
                  <a:pt x="2173544" y="2519269"/>
                </a:cubicBezTo>
                <a:lnTo>
                  <a:pt x="70601" y="2519269"/>
                </a:lnTo>
                <a:cubicBezTo>
                  <a:pt x="31609" y="2519269"/>
                  <a:pt x="0" y="2487660"/>
                  <a:pt x="0" y="2448668"/>
                </a:cubicBezTo>
                <a:lnTo>
                  <a:pt x="0" y="70601"/>
                </a:lnTo>
                <a:cubicBezTo>
                  <a:pt x="0" y="31609"/>
                  <a:pt x="31609" y="0"/>
                  <a:pt x="70601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494DACE-DA39-4C3B-9AA7-1FFD46898A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20547" y="3380433"/>
            <a:ext cx="2244145" cy="2519269"/>
          </a:xfrm>
          <a:custGeom>
            <a:avLst/>
            <a:gdLst>
              <a:gd name="connsiteX0" fmla="*/ 70601 w 2244145"/>
              <a:gd name="connsiteY0" fmla="*/ 0 h 2519269"/>
              <a:gd name="connsiteX1" fmla="*/ 2173544 w 2244145"/>
              <a:gd name="connsiteY1" fmla="*/ 0 h 2519269"/>
              <a:gd name="connsiteX2" fmla="*/ 2244145 w 2244145"/>
              <a:gd name="connsiteY2" fmla="*/ 70601 h 2519269"/>
              <a:gd name="connsiteX3" fmla="*/ 2244145 w 2244145"/>
              <a:gd name="connsiteY3" fmla="*/ 2448668 h 2519269"/>
              <a:gd name="connsiteX4" fmla="*/ 2173544 w 2244145"/>
              <a:gd name="connsiteY4" fmla="*/ 2519269 h 2519269"/>
              <a:gd name="connsiteX5" fmla="*/ 70601 w 2244145"/>
              <a:gd name="connsiteY5" fmla="*/ 2519269 h 2519269"/>
              <a:gd name="connsiteX6" fmla="*/ 0 w 2244145"/>
              <a:gd name="connsiteY6" fmla="*/ 2448668 h 2519269"/>
              <a:gd name="connsiteX7" fmla="*/ 0 w 2244145"/>
              <a:gd name="connsiteY7" fmla="*/ 70601 h 2519269"/>
              <a:gd name="connsiteX8" fmla="*/ 70601 w 2244145"/>
              <a:gd name="connsiteY8" fmla="*/ 0 h 251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4145" h="2519269">
                <a:moveTo>
                  <a:pt x="70601" y="0"/>
                </a:moveTo>
                <a:lnTo>
                  <a:pt x="2173544" y="0"/>
                </a:lnTo>
                <a:cubicBezTo>
                  <a:pt x="2212536" y="0"/>
                  <a:pt x="2244145" y="31609"/>
                  <a:pt x="2244145" y="70601"/>
                </a:cubicBezTo>
                <a:lnTo>
                  <a:pt x="2244145" y="2448668"/>
                </a:lnTo>
                <a:cubicBezTo>
                  <a:pt x="2244145" y="2487660"/>
                  <a:pt x="2212536" y="2519269"/>
                  <a:pt x="2173544" y="2519269"/>
                </a:cubicBezTo>
                <a:lnTo>
                  <a:pt x="70601" y="2519269"/>
                </a:lnTo>
                <a:cubicBezTo>
                  <a:pt x="31609" y="2519269"/>
                  <a:pt x="0" y="2487660"/>
                  <a:pt x="0" y="2448668"/>
                </a:cubicBezTo>
                <a:lnTo>
                  <a:pt x="0" y="70601"/>
                </a:lnTo>
                <a:cubicBezTo>
                  <a:pt x="0" y="31609"/>
                  <a:pt x="31609" y="0"/>
                  <a:pt x="70601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BF4A944-462F-41AB-BF23-E984778249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91377" y="2035025"/>
            <a:ext cx="2244145" cy="2519269"/>
          </a:xfrm>
          <a:custGeom>
            <a:avLst/>
            <a:gdLst>
              <a:gd name="connsiteX0" fmla="*/ 70601 w 2244145"/>
              <a:gd name="connsiteY0" fmla="*/ 0 h 2519269"/>
              <a:gd name="connsiteX1" fmla="*/ 2173544 w 2244145"/>
              <a:gd name="connsiteY1" fmla="*/ 0 h 2519269"/>
              <a:gd name="connsiteX2" fmla="*/ 2244145 w 2244145"/>
              <a:gd name="connsiteY2" fmla="*/ 70601 h 2519269"/>
              <a:gd name="connsiteX3" fmla="*/ 2244145 w 2244145"/>
              <a:gd name="connsiteY3" fmla="*/ 2448668 h 2519269"/>
              <a:gd name="connsiteX4" fmla="*/ 2173544 w 2244145"/>
              <a:gd name="connsiteY4" fmla="*/ 2519269 h 2519269"/>
              <a:gd name="connsiteX5" fmla="*/ 70601 w 2244145"/>
              <a:gd name="connsiteY5" fmla="*/ 2519269 h 2519269"/>
              <a:gd name="connsiteX6" fmla="*/ 0 w 2244145"/>
              <a:gd name="connsiteY6" fmla="*/ 2448668 h 2519269"/>
              <a:gd name="connsiteX7" fmla="*/ 0 w 2244145"/>
              <a:gd name="connsiteY7" fmla="*/ 70601 h 2519269"/>
              <a:gd name="connsiteX8" fmla="*/ 70601 w 2244145"/>
              <a:gd name="connsiteY8" fmla="*/ 0 h 251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4145" h="2519269">
                <a:moveTo>
                  <a:pt x="70601" y="0"/>
                </a:moveTo>
                <a:lnTo>
                  <a:pt x="2173544" y="0"/>
                </a:lnTo>
                <a:cubicBezTo>
                  <a:pt x="2212536" y="0"/>
                  <a:pt x="2244145" y="31609"/>
                  <a:pt x="2244145" y="70601"/>
                </a:cubicBezTo>
                <a:lnTo>
                  <a:pt x="2244145" y="2448668"/>
                </a:lnTo>
                <a:cubicBezTo>
                  <a:pt x="2244145" y="2487660"/>
                  <a:pt x="2212536" y="2519269"/>
                  <a:pt x="2173544" y="2519269"/>
                </a:cubicBezTo>
                <a:lnTo>
                  <a:pt x="70601" y="2519269"/>
                </a:lnTo>
                <a:cubicBezTo>
                  <a:pt x="31609" y="2519269"/>
                  <a:pt x="0" y="2487660"/>
                  <a:pt x="0" y="2448668"/>
                </a:cubicBezTo>
                <a:lnTo>
                  <a:pt x="0" y="70601"/>
                </a:lnTo>
                <a:cubicBezTo>
                  <a:pt x="0" y="31609"/>
                  <a:pt x="31609" y="0"/>
                  <a:pt x="70601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8EA609B-ABB8-4591-908C-63BA84B495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82581" y="3294659"/>
            <a:ext cx="2244145" cy="2519269"/>
          </a:xfrm>
          <a:custGeom>
            <a:avLst/>
            <a:gdLst>
              <a:gd name="connsiteX0" fmla="*/ 70601 w 2244145"/>
              <a:gd name="connsiteY0" fmla="*/ 0 h 2519269"/>
              <a:gd name="connsiteX1" fmla="*/ 2173544 w 2244145"/>
              <a:gd name="connsiteY1" fmla="*/ 0 h 2519269"/>
              <a:gd name="connsiteX2" fmla="*/ 2244145 w 2244145"/>
              <a:gd name="connsiteY2" fmla="*/ 70601 h 2519269"/>
              <a:gd name="connsiteX3" fmla="*/ 2244145 w 2244145"/>
              <a:gd name="connsiteY3" fmla="*/ 2448668 h 2519269"/>
              <a:gd name="connsiteX4" fmla="*/ 2173544 w 2244145"/>
              <a:gd name="connsiteY4" fmla="*/ 2519269 h 2519269"/>
              <a:gd name="connsiteX5" fmla="*/ 70601 w 2244145"/>
              <a:gd name="connsiteY5" fmla="*/ 2519269 h 2519269"/>
              <a:gd name="connsiteX6" fmla="*/ 0 w 2244145"/>
              <a:gd name="connsiteY6" fmla="*/ 2448668 h 2519269"/>
              <a:gd name="connsiteX7" fmla="*/ 0 w 2244145"/>
              <a:gd name="connsiteY7" fmla="*/ 70601 h 2519269"/>
              <a:gd name="connsiteX8" fmla="*/ 70601 w 2244145"/>
              <a:gd name="connsiteY8" fmla="*/ 0 h 251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4145" h="2519269">
                <a:moveTo>
                  <a:pt x="70601" y="0"/>
                </a:moveTo>
                <a:lnTo>
                  <a:pt x="2173544" y="0"/>
                </a:lnTo>
                <a:cubicBezTo>
                  <a:pt x="2212536" y="0"/>
                  <a:pt x="2244145" y="31609"/>
                  <a:pt x="2244145" y="70601"/>
                </a:cubicBezTo>
                <a:lnTo>
                  <a:pt x="2244145" y="2448668"/>
                </a:lnTo>
                <a:cubicBezTo>
                  <a:pt x="2244145" y="2487660"/>
                  <a:pt x="2212536" y="2519269"/>
                  <a:pt x="2173544" y="2519269"/>
                </a:cubicBezTo>
                <a:lnTo>
                  <a:pt x="70601" y="2519269"/>
                </a:lnTo>
                <a:cubicBezTo>
                  <a:pt x="31609" y="2519269"/>
                  <a:pt x="0" y="2487660"/>
                  <a:pt x="0" y="2448668"/>
                </a:cubicBezTo>
                <a:lnTo>
                  <a:pt x="0" y="70601"/>
                </a:lnTo>
                <a:cubicBezTo>
                  <a:pt x="0" y="31609"/>
                  <a:pt x="31609" y="0"/>
                  <a:pt x="70601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974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1.85185E-6 L 0.2138 -1.85185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7 -1.85185E-6 L 0.33971 -1.85185E-6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95833E-6 -4.07407E-6 L 0.29414 -4.07407E-6 " pathEditMode="relative" rAng="0" ptsTypes="AA">
                                      <p:cBhvr>
                                        <p:cTn id="19" dur="1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14000" decel="86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9167E-6 1.11111E-6 L 0.25378 1.11111E-6 " pathEditMode="relative" rAng="0" ptsTypes="AA">
                                      <p:cBhvr>
                                        <p:cTn id="24" dur="1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Slide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872394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Título e Conteúd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420385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645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29731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Cabeçalho da Seçã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232583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Duas Partes de Conteúdo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8716062"/>
      </p:ext>
    </p:extLst>
  </p:cSld>
  <p:clrMapOvr>
    <a:masterClrMapping/>
  </p:clrMapOvr>
</p:sldLayout>
</file>

<file path=ppt/slideLayouts/slideLayout1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695623C-E30F-4996-91BB-DC8FA8CB66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1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0CAF881-45EA-4E7D-ABD6-D4DA6024A47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5689" y="1434582"/>
            <a:ext cx="3170893" cy="1888214"/>
          </a:xfrm>
          <a:prstGeom prst="roundRect">
            <a:avLst>
              <a:gd name="adj" fmla="val 2880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010F218-A9C3-422F-93E6-A34BA9ED51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10554" y="1434582"/>
            <a:ext cx="3170893" cy="1888214"/>
          </a:xfrm>
          <a:prstGeom prst="roundRect">
            <a:avLst>
              <a:gd name="adj" fmla="val 2880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5D27DA1-753C-4F5B-81E4-32249C40B7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65419" y="1434582"/>
            <a:ext cx="3170893" cy="1888214"/>
          </a:xfrm>
          <a:prstGeom prst="roundRect">
            <a:avLst>
              <a:gd name="adj" fmla="val 2880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40948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375E-6 0 L 0.2138 0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375E-6 0 L 0.2138 0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375E-6 0 L 0.2138 0 " pathEditMode="relative" rAng="0" ptsTypes="AA">
                                      <p:cBhvr>
                                        <p:cTn id="19" dur="15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Comparação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4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409009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Somente Títul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820860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Em Branc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781960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Conteúdo com Legenda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4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767005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Imagem com Legenda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4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404110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Título e Texto Vertical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975306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Texto e Título Vertical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765049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578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560273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552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F1EA33-8A4D-4B4B-8C55-4409F418A0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87326" y="1055688"/>
            <a:ext cx="4017348" cy="4746624"/>
          </a:xfrm>
          <a:custGeom>
            <a:avLst/>
            <a:gdLst>
              <a:gd name="connsiteX0" fmla="*/ 2960021 w 4017348"/>
              <a:gd name="connsiteY0" fmla="*/ 458183 h 4746624"/>
              <a:gd name="connsiteX1" fmla="*/ 2573128 w 4017348"/>
              <a:gd name="connsiteY1" fmla="*/ 670867 h 4746624"/>
              <a:gd name="connsiteX2" fmla="*/ 2422481 w 4017348"/>
              <a:gd name="connsiteY2" fmla="*/ 1214766 h 4746624"/>
              <a:gd name="connsiteX3" fmla="*/ 2573128 w 4017348"/>
              <a:gd name="connsiteY3" fmla="*/ 1760371 h 4746624"/>
              <a:gd name="connsiteX4" fmla="*/ 2960021 w 4017348"/>
              <a:gd name="connsiteY4" fmla="*/ 1974761 h 4746624"/>
              <a:gd name="connsiteX5" fmla="*/ 3348196 w 4017348"/>
              <a:gd name="connsiteY5" fmla="*/ 1760371 h 4746624"/>
              <a:gd name="connsiteX6" fmla="*/ 3497562 w 4017348"/>
              <a:gd name="connsiteY6" fmla="*/ 1214766 h 4746624"/>
              <a:gd name="connsiteX7" fmla="*/ 3348196 w 4017348"/>
              <a:gd name="connsiteY7" fmla="*/ 670867 h 4746624"/>
              <a:gd name="connsiteX8" fmla="*/ 2960021 w 4017348"/>
              <a:gd name="connsiteY8" fmla="*/ 458183 h 4746624"/>
              <a:gd name="connsiteX9" fmla="*/ 2960021 w 4017348"/>
              <a:gd name="connsiteY9" fmla="*/ 0 h 4746624"/>
              <a:gd name="connsiteX10" fmla="*/ 3509525 w 4017348"/>
              <a:gd name="connsiteY10" fmla="*/ 156703 h 4746624"/>
              <a:gd name="connsiteX11" fmla="*/ 3880917 w 4017348"/>
              <a:gd name="connsiteY11" fmla="*/ 583354 h 4746624"/>
              <a:gd name="connsiteX12" fmla="*/ 4017348 w 4017348"/>
              <a:gd name="connsiteY12" fmla="*/ 1214766 h 4746624"/>
              <a:gd name="connsiteX13" fmla="*/ 3880917 w 4017348"/>
              <a:gd name="connsiteY13" fmla="*/ 1848586 h 4746624"/>
              <a:gd name="connsiteX14" fmla="*/ 3509525 w 4017348"/>
              <a:gd name="connsiteY14" fmla="*/ 2276118 h 4746624"/>
              <a:gd name="connsiteX15" fmla="*/ 3253485 w 4017348"/>
              <a:gd name="connsiteY15" fmla="*/ 2392394 h 4746624"/>
              <a:gd name="connsiteX16" fmla="*/ 3237113 w 4017348"/>
              <a:gd name="connsiteY16" fmla="*/ 2395822 h 4746624"/>
              <a:gd name="connsiteX17" fmla="*/ 3336877 w 4017348"/>
              <a:gd name="connsiteY17" fmla="*/ 2395822 h 4746624"/>
              <a:gd name="connsiteX18" fmla="*/ 3336877 w 4017348"/>
              <a:gd name="connsiteY18" fmla="*/ 4746624 h 4746624"/>
              <a:gd name="connsiteX19" fmla="*/ 2830780 w 4017348"/>
              <a:gd name="connsiteY19" fmla="*/ 4746624 h 4746624"/>
              <a:gd name="connsiteX20" fmla="*/ 2830780 w 4017348"/>
              <a:gd name="connsiteY20" fmla="*/ 2974115 h 4746624"/>
              <a:gd name="connsiteX21" fmla="*/ 2430352 w 4017348"/>
              <a:gd name="connsiteY21" fmla="*/ 3223910 h 4746624"/>
              <a:gd name="connsiteX22" fmla="*/ 2228427 w 4017348"/>
              <a:gd name="connsiteY22" fmla="*/ 2868039 h 4746624"/>
              <a:gd name="connsiteX23" fmla="*/ 2885860 w 4017348"/>
              <a:gd name="connsiteY23" fmla="*/ 2427647 h 4746624"/>
              <a:gd name="connsiteX24" fmla="*/ 2808691 w 4017348"/>
              <a:gd name="connsiteY24" fmla="*/ 2422136 h 4746624"/>
              <a:gd name="connsiteX25" fmla="*/ 2411405 w 4017348"/>
              <a:gd name="connsiteY25" fmla="*/ 2276118 h 4746624"/>
              <a:gd name="connsiteX26" fmla="*/ 2041661 w 4017348"/>
              <a:gd name="connsiteY26" fmla="*/ 1848586 h 4746624"/>
              <a:gd name="connsiteX27" fmla="*/ 1906119 w 4017348"/>
              <a:gd name="connsiteY27" fmla="*/ 1214766 h 4746624"/>
              <a:gd name="connsiteX28" fmla="*/ 2041661 w 4017348"/>
              <a:gd name="connsiteY28" fmla="*/ 583354 h 4746624"/>
              <a:gd name="connsiteX29" fmla="*/ 2411405 w 4017348"/>
              <a:gd name="connsiteY29" fmla="*/ 156703 h 4746624"/>
              <a:gd name="connsiteX30" fmla="*/ 2960021 w 4017348"/>
              <a:gd name="connsiteY30" fmla="*/ 0 h 4746624"/>
              <a:gd name="connsiteX31" fmla="*/ 910376 w 4017348"/>
              <a:gd name="connsiteY31" fmla="*/ 0 h 4746624"/>
              <a:gd name="connsiteX32" fmla="*/ 1528722 w 4017348"/>
              <a:gd name="connsiteY32" fmla="*/ 209047 h 4746624"/>
              <a:gd name="connsiteX33" fmla="*/ 1772408 w 4017348"/>
              <a:gd name="connsiteY33" fmla="*/ 749176 h 4746624"/>
              <a:gd name="connsiteX34" fmla="*/ 1652717 w 4017348"/>
              <a:gd name="connsiteY34" fmla="*/ 1183527 h 4746624"/>
              <a:gd name="connsiteX35" fmla="*/ 1225242 w 4017348"/>
              <a:gd name="connsiteY35" fmla="*/ 1605039 h 4746624"/>
              <a:gd name="connsiteX36" fmla="*/ 797433 w 4017348"/>
              <a:gd name="connsiteY36" fmla="*/ 1937114 h 4746624"/>
              <a:gd name="connsiteX37" fmla="*/ 1792943 w 4017348"/>
              <a:gd name="connsiteY37" fmla="*/ 1937114 h 4746624"/>
              <a:gd name="connsiteX38" fmla="*/ 1792943 w 4017348"/>
              <a:gd name="connsiteY38" fmla="*/ 2391873 h 4746624"/>
              <a:gd name="connsiteX39" fmla="*/ 1182514 w 4017348"/>
              <a:gd name="connsiteY39" fmla="*/ 2391873 h 4746624"/>
              <a:gd name="connsiteX40" fmla="*/ 1255815 w 4017348"/>
              <a:gd name="connsiteY40" fmla="*/ 2409733 h 4746624"/>
              <a:gd name="connsiteX41" fmla="*/ 1528722 w 4017348"/>
              <a:gd name="connsiteY41" fmla="*/ 2563799 h 4746624"/>
              <a:gd name="connsiteX42" fmla="*/ 1772408 w 4017348"/>
              <a:gd name="connsiteY42" fmla="*/ 3103927 h 4746624"/>
              <a:gd name="connsiteX43" fmla="*/ 1652717 w 4017348"/>
              <a:gd name="connsiteY43" fmla="*/ 3538278 h 4746624"/>
              <a:gd name="connsiteX44" fmla="*/ 1225241 w 4017348"/>
              <a:gd name="connsiteY44" fmla="*/ 3959791 h 4746624"/>
              <a:gd name="connsiteX45" fmla="*/ 797432 w 4017348"/>
              <a:gd name="connsiteY45" fmla="*/ 4291865 h 4746624"/>
              <a:gd name="connsiteX46" fmla="*/ 1792942 w 4017348"/>
              <a:gd name="connsiteY46" fmla="*/ 4291865 h 4746624"/>
              <a:gd name="connsiteX47" fmla="*/ 1792942 w 4017348"/>
              <a:gd name="connsiteY47" fmla="*/ 4746624 h 4746624"/>
              <a:gd name="connsiteX48" fmla="*/ 17111 w 4017348"/>
              <a:gd name="connsiteY48" fmla="*/ 4746624 h 4746624"/>
              <a:gd name="connsiteX49" fmla="*/ 17111 w 4017348"/>
              <a:gd name="connsiteY49" fmla="*/ 4336319 h 4746624"/>
              <a:gd name="connsiteX50" fmla="*/ 882995 w 4017348"/>
              <a:gd name="connsiteY50" fmla="*/ 3665373 h 4746624"/>
              <a:gd name="connsiteX51" fmla="*/ 1173048 w 4017348"/>
              <a:gd name="connsiteY51" fmla="*/ 3373096 h 4746624"/>
              <a:gd name="connsiteX52" fmla="*/ 1252621 w 4017348"/>
              <a:gd name="connsiteY52" fmla="*/ 3124468 h 4746624"/>
              <a:gd name="connsiteX53" fmla="*/ 1146526 w 4017348"/>
              <a:gd name="connsiteY53" fmla="*/ 2895526 h 4746624"/>
              <a:gd name="connsiteX54" fmla="*/ 896684 w 4017348"/>
              <a:gd name="connsiteY54" fmla="*/ 2812934 h 4746624"/>
              <a:gd name="connsiteX55" fmla="*/ 587379 w 4017348"/>
              <a:gd name="connsiteY55" fmla="*/ 2895526 h 4746624"/>
              <a:gd name="connsiteX56" fmla="*/ 321712 w 4017348"/>
              <a:gd name="connsiteY56" fmla="*/ 3124468 h 4746624"/>
              <a:gd name="connsiteX57" fmla="*/ 0 w 4017348"/>
              <a:gd name="connsiteY57" fmla="*/ 2812934 h 4746624"/>
              <a:gd name="connsiteX58" fmla="*/ 400000 w 4017348"/>
              <a:gd name="connsiteY58" fmla="*/ 2473572 h 4746624"/>
              <a:gd name="connsiteX59" fmla="*/ 516643 w 4017348"/>
              <a:gd name="connsiteY59" fmla="*/ 2421989 h 4746624"/>
              <a:gd name="connsiteX60" fmla="*/ 617534 w 4017348"/>
              <a:gd name="connsiteY60" fmla="*/ 2391873 h 4746624"/>
              <a:gd name="connsiteX61" fmla="*/ 17111 w 4017348"/>
              <a:gd name="connsiteY61" fmla="*/ 2391873 h 4746624"/>
              <a:gd name="connsiteX62" fmla="*/ 17111 w 4017348"/>
              <a:gd name="connsiteY62" fmla="*/ 1981567 h 4746624"/>
              <a:gd name="connsiteX63" fmla="*/ 882995 w 4017348"/>
              <a:gd name="connsiteY63" fmla="*/ 1310621 h 4746624"/>
              <a:gd name="connsiteX64" fmla="*/ 1173050 w 4017348"/>
              <a:gd name="connsiteY64" fmla="*/ 1018345 h 4746624"/>
              <a:gd name="connsiteX65" fmla="*/ 1252620 w 4017348"/>
              <a:gd name="connsiteY65" fmla="*/ 769717 h 4746624"/>
              <a:gd name="connsiteX66" fmla="*/ 1146526 w 4017348"/>
              <a:gd name="connsiteY66" fmla="*/ 540774 h 4746624"/>
              <a:gd name="connsiteX67" fmla="*/ 896685 w 4017348"/>
              <a:gd name="connsiteY67" fmla="*/ 458183 h 4746624"/>
              <a:gd name="connsiteX68" fmla="*/ 587380 w 4017348"/>
              <a:gd name="connsiteY68" fmla="*/ 540774 h 4746624"/>
              <a:gd name="connsiteX69" fmla="*/ 321712 w 4017348"/>
              <a:gd name="connsiteY69" fmla="*/ 769717 h 4746624"/>
              <a:gd name="connsiteX70" fmla="*/ 0 w 4017348"/>
              <a:gd name="connsiteY70" fmla="*/ 458183 h 4746624"/>
              <a:gd name="connsiteX71" fmla="*/ 400000 w 4017348"/>
              <a:gd name="connsiteY71" fmla="*/ 118820 h 4746624"/>
              <a:gd name="connsiteX72" fmla="*/ 910376 w 4017348"/>
              <a:gd name="connsiteY72" fmla="*/ 0 h 474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017348" h="4746624">
                <a:moveTo>
                  <a:pt x="2960021" y="458183"/>
                </a:moveTo>
                <a:cubicBezTo>
                  <a:pt x="2799815" y="462106"/>
                  <a:pt x="2670851" y="533000"/>
                  <a:pt x="2573128" y="670867"/>
                </a:cubicBezTo>
                <a:cubicBezTo>
                  <a:pt x="2475408" y="808733"/>
                  <a:pt x="2425192" y="990033"/>
                  <a:pt x="2422481" y="1214766"/>
                </a:cubicBezTo>
                <a:cubicBezTo>
                  <a:pt x="2425192" y="1439641"/>
                  <a:pt x="2475408" y="1621509"/>
                  <a:pt x="2573128" y="1760371"/>
                </a:cubicBezTo>
                <a:cubicBezTo>
                  <a:pt x="2670851" y="1899232"/>
                  <a:pt x="2799815" y="1970695"/>
                  <a:pt x="2960021" y="1974761"/>
                </a:cubicBezTo>
                <a:cubicBezTo>
                  <a:pt x="3121724" y="1970695"/>
                  <a:pt x="3251117" y="1899232"/>
                  <a:pt x="3348196" y="1760371"/>
                </a:cubicBezTo>
                <a:cubicBezTo>
                  <a:pt x="3445278" y="1621509"/>
                  <a:pt x="3495064" y="1439641"/>
                  <a:pt x="3497562" y="1214766"/>
                </a:cubicBezTo>
                <a:cubicBezTo>
                  <a:pt x="3495064" y="990033"/>
                  <a:pt x="3445278" y="808733"/>
                  <a:pt x="3348196" y="670867"/>
                </a:cubicBezTo>
                <a:cubicBezTo>
                  <a:pt x="3251117" y="533000"/>
                  <a:pt x="3121724" y="462106"/>
                  <a:pt x="2960021" y="458183"/>
                </a:cubicBezTo>
                <a:close/>
                <a:moveTo>
                  <a:pt x="2960021" y="0"/>
                </a:moveTo>
                <a:cubicBezTo>
                  <a:pt x="3168137" y="1812"/>
                  <a:pt x="3351306" y="54045"/>
                  <a:pt x="3509525" y="156703"/>
                </a:cubicBezTo>
                <a:cubicBezTo>
                  <a:pt x="3667746" y="259360"/>
                  <a:pt x="3791543" y="401577"/>
                  <a:pt x="3880917" y="583354"/>
                </a:cubicBezTo>
                <a:cubicBezTo>
                  <a:pt x="3970292" y="765128"/>
                  <a:pt x="4015768" y="975600"/>
                  <a:pt x="4017348" y="1214766"/>
                </a:cubicBezTo>
                <a:cubicBezTo>
                  <a:pt x="4015768" y="1455052"/>
                  <a:pt x="3970292" y="1666326"/>
                  <a:pt x="3880917" y="1848586"/>
                </a:cubicBezTo>
                <a:cubicBezTo>
                  <a:pt x="3791543" y="2030845"/>
                  <a:pt x="3667746" y="2173356"/>
                  <a:pt x="3509525" y="2276118"/>
                </a:cubicBezTo>
                <a:cubicBezTo>
                  <a:pt x="3430415" y="2327497"/>
                  <a:pt x="3345069" y="2366256"/>
                  <a:pt x="3253485" y="2392394"/>
                </a:cubicBezTo>
                <a:lnTo>
                  <a:pt x="3237113" y="2395822"/>
                </a:lnTo>
                <a:lnTo>
                  <a:pt x="3336877" y="2395822"/>
                </a:lnTo>
                <a:lnTo>
                  <a:pt x="3336877" y="4746624"/>
                </a:lnTo>
                <a:lnTo>
                  <a:pt x="2830780" y="4746624"/>
                </a:lnTo>
                <a:lnTo>
                  <a:pt x="2830780" y="2974115"/>
                </a:lnTo>
                <a:lnTo>
                  <a:pt x="2430352" y="3223910"/>
                </a:lnTo>
                <a:lnTo>
                  <a:pt x="2228427" y="2868039"/>
                </a:lnTo>
                <a:lnTo>
                  <a:pt x="2885860" y="2427647"/>
                </a:lnTo>
                <a:lnTo>
                  <a:pt x="2808691" y="2422136"/>
                </a:lnTo>
                <a:cubicBezTo>
                  <a:pt x="2662087" y="2401860"/>
                  <a:pt x="2529658" y="2353188"/>
                  <a:pt x="2411405" y="2276118"/>
                </a:cubicBezTo>
                <a:cubicBezTo>
                  <a:pt x="2253734" y="2173356"/>
                  <a:pt x="2130486" y="2030845"/>
                  <a:pt x="2041661" y="1848586"/>
                </a:cubicBezTo>
                <a:cubicBezTo>
                  <a:pt x="1952836" y="1666326"/>
                  <a:pt x="1907654" y="1455052"/>
                  <a:pt x="1906119" y="1214766"/>
                </a:cubicBezTo>
                <a:cubicBezTo>
                  <a:pt x="1907654" y="975600"/>
                  <a:pt x="1952836" y="765128"/>
                  <a:pt x="2041661" y="583354"/>
                </a:cubicBezTo>
                <a:cubicBezTo>
                  <a:pt x="2130486" y="401577"/>
                  <a:pt x="2253734" y="259361"/>
                  <a:pt x="2411405" y="156703"/>
                </a:cubicBezTo>
                <a:cubicBezTo>
                  <a:pt x="2569075" y="54045"/>
                  <a:pt x="2751948" y="1812"/>
                  <a:pt x="2960021" y="0"/>
                </a:cubicBezTo>
                <a:close/>
                <a:moveTo>
                  <a:pt x="910376" y="0"/>
                </a:moveTo>
                <a:cubicBezTo>
                  <a:pt x="1164847" y="3626"/>
                  <a:pt x="1370961" y="73309"/>
                  <a:pt x="1528722" y="209047"/>
                </a:cubicBezTo>
                <a:cubicBezTo>
                  <a:pt x="1686483" y="344787"/>
                  <a:pt x="1767710" y="524830"/>
                  <a:pt x="1772408" y="749176"/>
                </a:cubicBezTo>
                <a:cubicBezTo>
                  <a:pt x="1775257" y="904016"/>
                  <a:pt x="1735361" y="1048799"/>
                  <a:pt x="1652717" y="1183527"/>
                </a:cubicBezTo>
                <a:cubicBezTo>
                  <a:pt x="1570073" y="1318254"/>
                  <a:pt x="1427581" y="1458758"/>
                  <a:pt x="1225242" y="1605039"/>
                </a:cubicBezTo>
                <a:lnTo>
                  <a:pt x="797433" y="1937114"/>
                </a:lnTo>
                <a:lnTo>
                  <a:pt x="1792943" y="1937114"/>
                </a:lnTo>
                <a:lnTo>
                  <a:pt x="1792943" y="2391873"/>
                </a:lnTo>
                <a:lnTo>
                  <a:pt x="1182514" y="2391873"/>
                </a:lnTo>
                <a:lnTo>
                  <a:pt x="1255815" y="2409733"/>
                </a:lnTo>
                <a:cubicBezTo>
                  <a:pt x="1358873" y="2444575"/>
                  <a:pt x="1449842" y="2495930"/>
                  <a:pt x="1528722" y="2563799"/>
                </a:cubicBezTo>
                <a:cubicBezTo>
                  <a:pt x="1686483" y="2699538"/>
                  <a:pt x="1767712" y="2879582"/>
                  <a:pt x="1772408" y="3103927"/>
                </a:cubicBezTo>
                <a:cubicBezTo>
                  <a:pt x="1775256" y="3258767"/>
                  <a:pt x="1735361" y="3403550"/>
                  <a:pt x="1652717" y="3538278"/>
                </a:cubicBezTo>
                <a:cubicBezTo>
                  <a:pt x="1570073" y="3673005"/>
                  <a:pt x="1427581" y="3813509"/>
                  <a:pt x="1225241" y="3959791"/>
                </a:cubicBezTo>
                <a:lnTo>
                  <a:pt x="797432" y="4291865"/>
                </a:lnTo>
                <a:lnTo>
                  <a:pt x="1792942" y="4291865"/>
                </a:lnTo>
                <a:lnTo>
                  <a:pt x="1792942" y="4746624"/>
                </a:lnTo>
                <a:lnTo>
                  <a:pt x="17111" y="4746624"/>
                </a:lnTo>
                <a:lnTo>
                  <a:pt x="17111" y="4336319"/>
                </a:lnTo>
                <a:lnTo>
                  <a:pt x="882995" y="3665373"/>
                </a:lnTo>
                <a:cubicBezTo>
                  <a:pt x="1021177" y="3555752"/>
                  <a:pt x="1117861" y="3458326"/>
                  <a:pt x="1173048" y="3373096"/>
                </a:cubicBezTo>
                <a:cubicBezTo>
                  <a:pt x="1228235" y="3287866"/>
                  <a:pt x="1254761" y="3204991"/>
                  <a:pt x="1252621" y="3124468"/>
                </a:cubicBezTo>
                <a:cubicBezTo>
                  <a:pt x="1249769" y="3026115"/>
                  <a:pt x="1214405" y="2949801"/>
                  <a:pt x="1146526" y="2895526"/>
                </a:cubicBezTo>
                <a:cubicBezTo>
                  <a:pt x="1078646" y="2841248"/>
                  <a:pt x="995367" y="2813719"/>
                  <a:pt x="896684" y="2812934"/>
                </a:cubicBezTo>
                <a:cubicBezTo>
                  <a:pt x="783101" y="2813719"/>
                  <a:pt x="680000" y="2841248"/>
                  <a:pt x="587379" y="2895526"/>
                </a:cubicBezTo>
                <a:cubicBezTo>
                  <a:pt x="494760" y="2949801"/>
                  <a:pt x="406204" y="3026115"/>
                  <a:pt x="321712" y="3124468"/>
                </a:cubicBezTo>
                <a:lnTo>
                  <a:pt x="0" y="2812934"/>
                </a:lnTo>
                <a:cubicBezTo>
                  <a:pt x="116007" y="2665193"/>
                  <a:pt x="249341" y="2552072"/>
                  <a:pt x="400000" y="2473572"/>
                </a:cubicBezTo>
                <a:cubicBezTo>
                  <a:pt x="437665" y="2453947"/>
                  <a:pt x="476545" y="2436753"/>
                  <a:pt x="516643" y="2421989"/>
                </a:cubicBezTo>
                <a:lnTo>
                  <a:pt x="617534" y="2391873"/>
                </a:lnTo>
                <a:lnTo>
                  <a:pt x="17111" y="2391873"/>
                </a:lnTo>
                <a:lnTo>
                  <a:pt x="17111" y="1981567"/>
                </a:lnTo>
                <a:lnTo>
                  <a:pt x="882995" y="1310621"/>
                </a:lnTo>
                <a:cubicBezTo>
                  <a:pt x="1021177" y="1201000"/>
                  <a:pt x="1117861" y="1103575"/>
                  <a:pt x="1173050" y="1018345"/>
                </a:cubicBezTo>
                <a:cubicBezTo>
                  <a:pt x="1228235" y="933115"/>
                  <a:pt x="1254760" y="850239"/>
                  <a:pt x="1252620" y="769717"/>
                </a:cubicBezTo>
                <a:cubicBezTo>
                  <a:pt x="1249769" y="671364"/>
                  <a:pt x="1214404" y="595049"/>
                  <a:pt x="1146526" y="540774"/>
                </a:cubicBezTo>
                <a:cubicBezTo>
                  <a:pt x="1078646" y="486497"/>
                  <a:pt x="995367" y="458967"/>
                  <a:pt x="896685" y="458183"/>
                </a:cubicBezTo>
                <a:cubicBezTo>
                  <a:pt x="783102" y="458967"/>
                  <a:pt x="680000" y="486497"/>
                  <a:pt x="587380" y="540774"/>
                </a:cubicBezTo>
                <a:cubicBezTo>
                  <a:pt x="494760" y="595049"/>
                  <a:pt x="406204" y="671364"/>
                  <a:pt x="321712" y="769717"/>
                </a:cubicBezTo>
                <a:lnTo>
                  <a:pt x="0" y="458183"/>
                </a:lnTo>
                <a:cubicBezTo>
                  <a:pt x="116007" y="310442"/>
                  <a:pt x="249341" y="197320"/>
                  <a:pt x="400000" y="118820"/>
                </a:cubicBezTo>
                <a:cubicBezTo>
                  <a:pt x="550660" y="40319"/>
                  <a:pt x="720785" y="713"/>
                  <a:pt x="910376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06479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17686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id="{C7E5FA9C-7EC2-6B04-497E-51D02C9D5AA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2991" y="974815"/>
            <a:ext cx="4191617" cy="4927120"/>
          </a:xfrm>
          <a:custGeom>
            <a:avLst/>
            <a:gdLst>
              <a:gd name="connsiteX0" fmla="*/ 3307559 w 4191617"/>
              <a:gd name="connsiteY0" fmla="*/ 3003737 h 4927120"/>
              <a:gd name="connsiteX1" fmla="*/ 2603529 w 4191617"/>
              <a:gd name="connsiteY1" fmla="*/ 3969058 h 4927120"/>
              <a:gd name="connsiteX2" fmla="*/ 3307559 w 4191617"/>
              <a:gd name="connsiteY2" fmla="*/ 3969058 h 4927120"/>
              <a:gd name="connsiteX3" fmla="*/ 3070248 w 4191617"/>
              <a:gd name="connsiteY3" fmla="*/ 501678 h 4927120"/>
              <a:gd name="connsiteX4" fmla="*/ 2500491 w 4191617"/>
              <a:gd name="connsiteY4" fmla="*/ 1303693 h 4927120"/>
              <a:gd name="connsiteX5" fmla="*/ 3070248 w 4191617"/>
              <a:gd name="connsiteY5" fmla="*/ 2109336 h 4927120"/>
              <a:gd name="connsiteX6" fmla="*/ 3640005 w 4191617"/>
              <a:gd name="connsiteY6" fmla="*/ 1303693 h 4927120"/>
              <a:gd name="connsiteX7" fmla="*/ 3070248 w 4191617"/>
              <a:gd name="connsiteY7" fmla="*/ 501678 h 4927120"/>
              <a:gd name="connsiteX8" fmla="*/ 3070248 w 4191617"/>
              <a:gd name="connsiteY8" fmla="*/ 15389 h 4927120"/>
              <a:gd name="connsiteX9" fmla="*/ 4191617 w 4191617"/>
              <a:gd name="connsiteY9" fmla="*/ 1303693 h 4927120"/>
              <a:gd name="connsiteX10" fmla="*/ 3713712 w 4191617"/>
              <a:gd name="connsiteY10" fmla="*/ 2386836 h 4927120"/>
              <a:gd name="connsiteX11" fmla="*/ 3638005 w 4191617"/>
              <a:gd name="connsiteY11" fmla="*/ 2437609 h 4927120"/>
              <a:gd name="connsiteX12" fmla="*/ 3844655 w 4191617"/>
              <a:gd name="connsiteY12" fmla="*/ 2437609 h 4927120"/>
              <a:gd name="connsiteX13" fmla="*/ 3844655 w 4191617"/>
              <a:gd name="connsiteY13" fmla="*/ 3969058 h 4927120"/>
              <a:gd name="connsiteX14" fmla="*/ 4174896 w 4191617"/>
              <a:gd name="connsiteY14" fmla="*/ 3969058 h 4927120"/>
              <a:gd name="connsiteX15" fmla="*/ 4174896 w 4191617"/>
              <a:gd name="connsiteY15" fmla="*/ 4419057 h 4927120"/>
              <a:gd name="connsiteX16" fmla="*/ 3844655 w 4191617"/>
              <a:gd name="connsiteY16" fmla="*/ 4419057 h 4927120"/>
              <a:gd name="connsiteX17" fmla="*/ 3844655 w 4191617"/>
              <a:gd name="connsiteY17" fmla="*/ 4927120 h 4927120"/>
              <a:gd name="connsiteX18" fmla="*/ 3307559 w 4191617"/>
              <a:gd name="connsiteY18" fmla="*/ 4927120 h 4927120"/>
              <a:gd name="connsiteX19" fmla="*/ 3307559 w 4191617"/>
              <a:gd name="connsiteY19" fmla="*/ 4419057 h 4927120"/>
              <a:gd name="connsiteX20" fmla="*/ 2091836 w 4191617"/>
              <a:gd name="connsiteY20" fmla="*/ 4419057 h 4927120"/>
              <a:gd name="connsiteX21" fmla="*/ 2041030 w 4191617"/>
              <a:gd name="connsiteY21" fmla="*/ 4005348 h 4927120"/>
              <a:gd name="connsiteX22" fmla="*/ 3079074 w 4191617"/>
              <a:gd name="connsiteY22" fmla="*/ 2595174 h 4927120"/>
              <a:gd name="connsiteX23" fmla="*/ 3070248 w 4191617"/>
              <a:gd name="connsiteY23" fmla="*/ 2595625 h 4927120"/>
              <a:gd name="connsiteX24" fmla="*/ 1952508 w 4191617"/>
              <a:gd name="connsiteY24" fmla="*/ 1303693 h 4927120"/>
              <a:gd name="connsiteX25" fmla="*/ 3070248 w 4191617"/>
              <a:gd name="connsiteY25" fmla="*/ 15389 h 4927120"/>
              <a:gd name="connsiteX26" fmla="*/ 965320 w 4191617"/>
              <a:gd name="connsiteY26" fmla="*/ 0 h 4927120"/>
              <a:gd name="connsiteX27" fmla="*/ 1879835 w 4191617"/>
              <a:gd name="connsiteY27" fmla="*/ 794756 h 4927120"/>
              <a:gd name="connsiteX28" fmla="*/ 1299191 w 4191617"/>
              <a:gd name="connsiteY28" fmla="*/ 1702012 h 4927120"/>
              <a:gd name="connsiteX29" fmla="*/ 845563 w 4191617"/>
              <a:gd name="connsiteY29" fmla="*/ 2054028 h 4927120"/>
              <a:gd name="connsiteX30" fmla="*/ 1901609 w 4191617"/>
              <a:gd name="connsiteY30" fmla="*/ 2054028 h 4927120"/>
              <a:gd name="connsiteX31" fmla="*/ 1901609 w 4191617"/>
              <a:gd name="connsiteY31" fmla="*/ 2536688 h 4927120"/>
              <a:gd name="connsiteX32" fmla="*/ 1535453 w 4191617"/>
              <a:gd name="connsiteY32" fmla="*/ 2536688 h 4927120"/>
              <a:gd name="connsiteX33" fmla="*/ 1621267 w 4191617"/>
              <a:gd name="connsiteY33" fmla="*/ 2596867 h 4927120"/>
              <a:gd name="connsiteX34" fmla="*/ 1879835 w 4191617"/>
              <a:gd name="connsiteY34" fmla="*/ 3169799 h 4927120"/>
              <a:gd name="connsiteX35" fmla="*/ 1299191 w 4191617"/>
              <a:gd name="connsiteY35" fmla="*/ 4077055 h 4927120"/>
              <a:gd name="connsiteX36" fmla="*/ 845563 w 4191617"/>
              <a:gd name="connsiteY36" fmla="*/ 4429071 h 4927120"/>
              <a:gd name="connsiteX37" fmla="*/ 1901609 w 4191617"/>
              <a:gd name="connsiteY37" fmla="*/ 4429071 h 4927120"/>
              <a:gd name="connsiteX38" fmla="*/ 1901609 w 4191617"/>
              <a:gd name="connsiteY38" fmla="*/ 4911731 h 4927120"/>
              <a:gd name="connsiteX39" fmla="*/ 18145 w 4191617"/>
              <a:gd name="connsiteY39" fmla="*/ 4911731 h 4927120"/>
              <a:gd name="connsiteX40" fmla="*/ 18145 w 4191617"/>
              <a:gd name="connsiteY40" fmla="*/ 4476248 h 4927120"/>
              <a:gd name="connsiteX41" fmla="*/ 936288 w 4191617"/>
              <a:gd name="connsiteY41" fmla="*/ 3764959 h 4927120"/>
              <a:gd name="connsiteX42" fmla="*/ 1328223 w 4191617"/>
              <a:gd name="connsiteY42" fmla="*/ 3191573 h 4927120"/>
              <a:gd name="connsiteX43" fmla="*/ 950804 w 4191617"/>
              <a:gd name="connsiteY43" fmla="*/ 2861332 h 4927120"/>
              <a:gd name="connsiteX44" fmla="*/ 341128 w 4191617"/>
              <a:gd name="connsiteY44" fmla="*/ 3191573 h 4927120"/>
              <a:gd name="connsiteX45" fmla="*/ 0 w 4191617"/>
              <a:gd name="connsiteY45" fmla="*/ 2861332 h 4927120"/>
              <a:gd name="connsiteX46" fmla="*/ 307666 w 4191617"/>
              <a:gd name="connsiteY46" fmla="*/ 2570316 h 4927120"/>
              <a:gd name="connsiteX47" fmla="*/ 364296 w 4191617"/>
              <a:gd name="connsiteY47" fmla="*/ 2536688 h 4927120"/>
              <a:gd name="connsiteX48" fmla="*/ 18145 w 4191617"/>
              <a:gd name="connsiteY48" fmla="*/ 2536688 h 4927120"/>
              <a:gd name="connsiteX49" fmla="*/ 18145 w 4191617"/>
              <a:gd name="connsiteY49" fmla="*/ 2101205 h 4927120"/>
              <a:gd name="connsiteX50" fmla="*/ 936288 w 4191617"/>
              <a:gd name="connsiteY50" fmla="*/ 1389916 h 4927120"/>
              <a:gd name="connsiteX51" fmla="*/ 1328223 w 4191617"/>
              <a:gd name="connsiteY51" fmla="*/ 816531 h 4927120"/>
              <a:gd name="connsiteX52" fmla="*/ 950804 w 4191617"/>
              <a:gd name="connsiteY52" fmla="*/ 486289 h 4927120"/>
              <a:gd name="connsiteX53" fmla="*/ 341128 w 4191617"/>
              <a:gd name="connsiteY53" fmla="*/ 816531 h 4927120"/>
              <a:gd name="connsiteX54" fmla="*/ 0 w 4191617"/>
              <a:gd name="connsiteY54" fmla="*/ 486289 h 4927120"/>
              <a:gd name="connsiteX55" fmla="*/ 965320 w 4191617"/>
              <a:gd name="connsiteY55" fmla="*/ 0 h 492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191617" h="4927120">
                <a:moveTo>
                  <a:pt x="3307559" y="3003737"/>
                </a:moveTo>
                <a:lnTo>
                  <a:pt x="2603529" y="3969058"/>
                </a:lnTo>
                <a:lnTo>
                  <a:pt x="3307559" y="3969058"/>
                </a:lnTo>
                <a:close/>
                <a:moveTo>
                  <a:pt x="3070248" y="501678"/>
                </a:moveTo>
                <a:cubicBezTo>
                  <a:pt x="2736378" y="501678"/>
                  <a:pt x="2500491" y="835549"/>
                  <a:pt x="2500491" y="1303693"/>
                </a:cubicBezTo>
                <a:cubicBezTo>
                  <a:pt x="2500491" y="1771837"/>
                  <a:pt x="2736378" y="2109336"/>
                  <a:pt x="3070248" y="2109336"/>
                </a:cubicBezTo>
                <a:cubicBezTo>
                  <a:pt x="3407747" y="2109336"/>
                  <a:pt x="3640005" y="1771837"/>
                  <a:pt x="3640005" y="1303693"/>
                </a:cubicBezTo>
                <a:cubicBezTo>
                  <a:pt x="3640005" y="835549"/>
                  <a:pt x="3407747" y="501678"/>
                  <a:pt x="3070248" y="501678"/>
                </a:cubicBezTo>
                <a:close/>
                <a:moveTo>
                  <a:pt x="3070248" y="15389"/>
                </a:moveTo>
                <a:cubicBezTo>
                  <a:pt x="3727101" y="15389"/>
                  <a:pt x="4191617" y="548856"/>
                  <a:pt x="4191617" y="1303693"/>
                </a:cubicBezTo>
                <a:cubicBezTo>
                  <a:pt x="4191617" y="1777734"/>
                  <a:pt x="4010165" y="2163885"/>
                  <a:pt x="3713712" y="2386836"/>
                </a:cubicBezTo>
                <a:lnTo>
                  <a:pt x="3638005" y="2437609"/>
                </a:lnTo>
                <a:lnTo>
                  <a:pt x="3844655" y="2437609"/>
                </a:lnTo>
                <a:lnTo>
                  <a:pt x="3844655" y="3969058"/>
                </a:lnTo>
                <a:lnTo>
                  <a:pt x="4174896" y="3969058"/>
                </a:lnTo>
                <a:lnTo>
                  <a:pt x="4174896" y="4419057"/>
                </a:lnTo>
                <a:lnTo>
                  <a:pt x="3844655" y="4419057"/>
                </a:lnTo>
                <a:lnTo>
                  <a:pt x="3844655" y="4927120"/>
                </a:lnTo>
                <a:lnTo>
                  <a:pt x="3307559" y="4927120"/>
                </a:lnTo>
                <a:lnTo>
                  <a:pt x="3307559" y="4419057"/>
                </a:lnTo>
                <a:lnTo>
                  <a:pt x="2091836" y="4419057"/>
                </a:lnTo>
                <a:lnTo>
                  <a:pt x="2041030" y="4005348"/>
                </a:lnTo>
                <a:lnTo>
                  <a:pt x="3079074" y="2595174"/>
                </a:lnTo>
                <a:lnTo>
                  <a:pt x="3070248" y="2595625"/>
                </a:lnTo>
                <a:cubicBezTo>
                  <a:pt x="2413395" y="2595625"/>
                  <a:pt x="1952508" y="2062159"/>
                  <a:pt x="1952508" y="1303693"/>
                </a:cubicBezTo>
                <a:cubicBezTo>
                  <a:pt x="1952508" y="548856"/>
                  <a:pt x="2413395" y="15389"/>
                  <a:pt x="3070248" y="15389"/>
                </a:cubicBezTo>
                <a:close/>
                <a:moveTo>
                  <a:pt x="965320" y="0"/>
                </a:moveTo>
                <a:cubicBezTo>
                  <a:pt x="1495158" y="0"/>
                  <a:pt x="1879835" y="326612"/>
                  <a:pt x="1879835" y="794756"/>
                </a:cubicBezTo>
                <a:cubicBezTo>
                  <a:pt x="1879835" y="1128627"/>
                  <a:pt x="1734674" y="1386287"/>
                  <a:pt x="1299191" y="1702012"/>
                </a:cubicBezTo>
                <a:lnTo>
                  <a:pt x="845563" y="2054028"/>
                </a:lnTo>
                <a:lnTo>
                  <a:pt x="1901609" y="2054028"/>
                </a:lnTo>
                <a:lnTo>
                  <a:pt x="1901609" y="2536688"/>
                </a:lnTo>
                <a:lnTo>
                  <a:pt x="1535453" y="2536688"/>
                </a:lnTo>
                <a:lnTo>
                  <a:pt x="1621267" y="2596867"/>
                </a:lnTo>
                <a:cubicBezTo>
                  <a:pt x="1783666" y="2737038"/>
                  <a:pt x="1879835" y="2935727"/>
                  <a:pt x="1879835" y="3169799"/>
                </a:cubicBezTo>
                <a:cubicBezTo>
                  <a:pt x="1879835" y="3503670"/>
                  <a:pt x="1734674" y="3761330"/>
                  <a:pt x="1299191" y="4077055"/>
                </a:cubicBezTo>
                <a:lnTo>
                  <a:pt x="845563" y="4429071"/>
                </a:lnTo>
                <a:lnTo>
                  <a:pt x="1901609" y="4429071"/>
                </a:lnTo>
                <a:lnTo>
                  <a:pt x="1901609" y="4911731"/>
                </a:lnTo>
                <a:lnTo>
                  <a:pt x="18145" y="4911731"/>
                </a:lnTo>
                <a:lnTo>
                  <a:pt x="18145" y="4476248"/>
                </a:lnTo>
                <a:lnTo>
                  <a:pt x="936288" y="3764959"/>
                </a:lnTo>
                <a:cubicBezTo>
                  <a:pt x="1233868" y="3529073"/>
                  <a:pt x="1328223" y="3365767"/>
                  <a:pt x="1328223" y="3191573"/>
                </a:cubicBezTo>
                <a:cubicBezTo>
                  <a:pt x="1328223" y="2984719"/>
                  <a:pt x="1154030" y="2861332"/>
                  <a:pt x="950804" y="2861332"/>
                </a:cubicBezTo>
                <a:cubicBezTo>
                  <a:pt x="707660" y="2861332"/>
                  <a:pt x="522579" y="2984719"/>
                  <a:pt x="341128" y="3191573"/>
                </a:cubicBezTo>
                <a:lnTo>
                  <a:pt x="0" y="2861332"/>
                </a:lnTo>
                <a:cubicBezTo>
                  <a:pt x="92540" y="2744296"/>
                  <a:pt x="194776" y="2646653"/>
                  <a:pt x="307666" y="2570316"/>
                </a:cubicBezTo>
                <a:lnTo>
                  <a:pt x="364296" y="2536688"/>
                </a:lnTo>
                <a:lnTo>
                  <a:pt x="18145" y="2536688"/>
                </a:lnTo>
                <a:lnTo>
                  <a:pt x="18145" y="2101205"/>
                </a:lnTo>
                <a:lnTo>
                  <a:pt x="936288" y="1389916"/>
                </a:lnTo>
                <a:cubicBezTo>
                  <a:pt x="1233868" y="1154030"/>
                  <a:pt x="1328223" y="990724"/>
                  <a:pt x="1328223" y="816531"/>
                </a:cubicBezTo>
                <a:cubicBezTo>
                  <a:pt x="1328223" y="609676"/>
                  <a:pt x="1154030" y="486289"/>
                  <a:pt x="950804" y="486289"/>
                </a:cubicBezTo>
                <a:cubicBezTo>
                  <a:pt x="707660" y="486289"/>
                  <a:pt x="522579" y="609676"/>
                  <a:pt x="341128" y="816531"/>
                </a:cubicBezTo>
                <a:lnTo>
                  <a:pt x="0" y="486289"/>
                </a:lnTo>
                <a:cubicBezTo>
                  <a:pt x="246773" y="174193"/>
                  <a:pt x="562499" y="0"/>
                  <a:pt x="965320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</p:spPr>
        <p:txBody>
          <a:bodyPr wrap="square" anchor="ctr">
            <a:noAutofit/>
          </a:bodyPr>
          <a:lstStyle>
            <a:lvl1pPr>
              <a:defRPr lang="pt-BR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806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51986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7886A452-1926-402B-5103-BE3196965C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2991" y="974817"/>
            <a:ext cx="4191617" cy="4974297"/>
          </a:xfrm>
          <a:custGeom>
            <a:avLst/>
            <a:gdLst>
              <a:gd name="connsiteX0" fmla="*/ 3070248 w 4191617"/>
              <a:gd name="connsiteY0" fmla="*/ 501678 h 4974297"/>
              <a:gd name="connsiteX1" fmla="*/ 2500491 w 4191617"/>
              <a:gd name="connsiteY1" fmla="*/ 1303692 h 4974297"/>
              <a:gd name="connsiteX2" fmla="*/ 3070248 w 4191617"/>
              <a:gd name="connsiteY2" fmla="*/ 2109336 h 4974297"/>
              <a:gd name="connsiteX3" fmla="*/ 3640005 w 4191617"/>
              <a:gd name="connsiteY3" fmla="*/ 1303692 h 4974297"/>
              <a:gd name="connsiteX4" fmla="*/ 3070248 w 4191617"/>
              <a:gd name="connsiteY4" fmla="*/ 501678 h 4974297"/>
              <a:gd name="connsiteX5" fmla="*/ 3070248 w 4191617"/>
              <a:gd name="connsiteY5" fmla="*/ 15389 h 4974297"/>
              <a:gd name="connsiteX6" fmla="*/ 4191617 w 4191617"/>
              <a:gd name="connsiteY6" fmla="*/ 1303692 h 4974297"/>
              <a:gd name="connsiteX7" fmla="*/ 3713712 w 4191617"/>
              <a:gd name="connsiteY7" fmla="*/ 2386836 h 4974297"/>
              <a:gd name="connsiteX8" fmla="*/ 3643416 w 4191617"/>
              <a:gd name="connsiteY8" fmla="*/ 2433980 h 4974297"/>
              <a:gd name="connsiteX9" fmla="*/ 3853404 w 4191617"/>
              <a:gd name="connsiteY9" fmla="*/ 2433980 h 4974297"/>
              <a:gd name="connsiteX10" fmla="*/ 3853404 w 4191617"/>
              <a:gd name="connsiteY10" fmla="*/ 2916640 h 4974297"/>
              <a:gd name="connsiteX11" fmla="*/ 2695746 w 4191617"/>
              <a:gd name="connsiteY11" fmla="*/ 2916640 h 4974297"/>
              <a:gd name="connsiteX12" fmla="*/ 2681230 w 4191617"/>
              <a:gd name="connsiteY12" fmla="*/ 3468252 h 4974297"/>
              <a:gd name="connsiteX13" fmla="*/ 3167519 w 4191617"/>
              <a:gd name="connsiteY13" fmla="*/ 3315833 h 4974297"/>
              <a:gd name="connsiteX14" fmla="*/ 3991308 w 4191617"/>
              <a:gd name="connsiteY14" fmla="*/ 4106961 h 4974297"/>
              <a:gd name="connsiteX15" fmla="*/ 3000584 w 4191617"/>
              <a:gd name="connsiteY15" fmla="*/ 4974297 h 4974297"/>
              <a:gd name="connsiteX16" fmla="*/ 2035263 w 4191617"/>
              <a:gd name="connsiteY16" fmla="*/ 4589621 h 4974297"/>
              <a:gd name="connsiteX17" fmla="*/ 2350988 w 4191617"/>
              <a:gd name="connsiteY17" fmla="*/ 4212202 h 4974297"/>
              <a:gd name="connsiteX18" fmla="*/ 3004213 w 4191617"/>
              <a:gd name="connsiteY18" fmla="*/ 4506153 h 4974297"/>
              <a:gd name="connsiteX19" fmla="*/ 3457841 w 4191617"/>
              <a:gd name="connsiteY19" fmla="*/ 4125106 h 4974297"/>
              <a:gd name="connsiteX20" fmla="*/ 3007842 w 4191617"/>
              <a:gd name="connsiteY20" fmla="*/ 3762203 h 4974297"/>
              <a:gd name="connsiteX21" fmla="*/ 2525181 w 4191617"/>
              <a:gd name="connsiteY21" fmla="*/ 3925509 h 4974297"/>
              <a:gd name="connsiteX22" fmla="*/ 2165908 w 4191617"/>
              <a:gd name="connsiteY22" fmla="*/ 3780348 h 4974297"/>
              <a:gd name="connsiteX23" fmla="*/ 2202198 w 4191617"/>
              <a:gd name="connsiteY23" fmla="*/ 2433980 h 4974297"/>
              <a:gd name="connsiteX24" fmla="*/ 2497995 w 4191617"/>
              <a:gd name="connsiteY24" fmla="*/ 2433980 h 4974297"/>
              <a:gd name="connsiteX25" fmla="*/ 2427932 w 4191617"/>
              <a:gd name="connsiteY25" fmla="*/ 2386836 h 4974297"/>
              <a:gd name="connsiteX26" fmla="*/ 1952508 w 4191617"/>
              <a:gd name="connsiteY26" fmla="*/ 1303692 h 4974297"/>
              <a:gd name="connsiteX27" fmla="*/ 3070248 w 4191617"/>
              <a:gd name="connsiteY27" fmla="*/ 15389 h 4974297"/>
              <a:gd name="connsiteX28" fmla="*/ 965320 w 4191617"/>
              <a:gd name="connsiteY28" fmla="*/ 0 h 4974297"/>
              <a:gd name="connsiteX29" fmla="*/ 1879835 w 4191617"/>
              <a:gd name="connsiteY29" fmla="*/ 794756 h 4974297"/>
              <a:gd name="connsiteX30" fmla="*/ 1299191 w 4191617"/>
              <a:gd name="connsiteY30" fmla="*/ 1702012 h 4974297"/>
              <a:gd name="connsiteX31" fmla="*/ 845563 w 4191617"/>
              <a:gd name="connsiteY31" fmla="*/ 2054028 h 4974297"/>
              <a:gd name="connsiteX32" fmla="*/ 1901609 w 4191617"/>
              <a:gd name="connsiteY32" fmla="*/ 2054028 h 4974297"/>
              <a:gd name="connsiteX33" fmla="*/ 1901609 w 4191617"/>
              <a:gd name="connsiteY33" fmla="*/ 2536688 h 4974297"/>
              <a:gd name="connsiteX34" fmla="*/ 1535453 w 4191617"/>
              <a:gd name="connsiteY34" fmla="*/ 2536688 h 4974297"/>
              <a:gd name="connsiteX35" fmla="*/ 1621267 w 4191617"/>
              <a:gd name="connsiteY35" fmla="*/ 2596867 h 4974297"/>
              <a:gd name="connsiteX36" fmla="*/ 1879835 w 4191617"/>
              <a:gd name="connsiteY36" fmla="*/ 3169799 h 4974297"/>
              <a:gd name="connsiteX37" fmla="*/ 1299191 w 4191617"/>
              <a:gd name="connsiteY37" fmla="*/ 4077055 h 4974297"/>
              <a:gd name="connsiteX38" fmla="*/ 845563 w 4191617"/>
              <a:gd name="connsiteY38" fmla="*/ 4429071 h 4974297"/>
              <a:gd name="connsiteX39" fmla="*/ 1901609 w 4191617"/>
              <a:gd name="connsiteY39" fmla="*/ 4429071 h 4974297"/>
              <a:gd name="connsiteX40" fmla="*/ 1901609 w 4191617"/>
              <a:gd name="connsiteY40" fmla="*/ 4911731 h 4974297"/>
              <a:gd name="connsiteX41" fmla="*/ 18145 w 4191617"/>
              <a:gd name="connsiteY41" fmla="*/ 4911731 h 4974297"/>
              <a:gd name="connsiteX42" fmla="*/ 18145 w 4191617"/>
              <a:gd name="connsiteY42" fmla="*/ 4476248 h 4974297"/>
              <a:gd name="connsiteX43" fmla="*/ 936288 w 4191617"/>
              <a:gd name="connsiteY43" fmla="*/ 3764959 h 4974297"/>
              <a:gd name="connsiteX44" fmla="*/ 1328223 w 4191617"/>
              <a:gd name="connsiteY44" fmla="*/ 3191573 h 4974297"/>
              <a:gd name="connsiteX45" fmla="*/ 950804 w 4191617"/>
              <a:gd name="connsiteY45" fmla="*/ 2861332 h 4974297"/>
              <a:gd name="connsiteX46" fmla="*/ 341128 w 4191617"/>
              <a:gd name="connsiteY46" fmla="*/ 3191573 h 4974297"/>
              <a:gd name="connsiteX47" fmla="*/ 0 w 4191617"/>
              <a:gd name="connsiteY47" fmla="*/ 2861332 h 4974297"/>
              <a:gd name="connsiteX48" fmla="*/ 307666 w 4191617"/>
              <a:gd name="connsiteY48" fmla="*/ 2570316 h 4974297"/>
              <a:gd name="connsiteX49" fmla="*/ 364296 w 4191617"/>
              <a:gd name="connsiteY49" fmla="*/ 2536688 h 4974297"/>
              <a:gd name="connsiteX50" fmla="*/ 18145 w 4191617"/>
              <a:gd name="connsiteY50" fmla="*/ 2536688 h 4974297"/>
              <a:gd name="connsiteX51" fmla="*/ 18145 w 4191617"/>
              <a:gd name="connsiteY51" fmla="*/ 2101205 h 4974297"/>
              <a:gd name="connsiteX52" fmla="*/ 936288 w 4191617"/>
              <a:gd name="connsiteY52" fmla="*/ 1389916 h 4974297"/>
              <a:gd name="connsiteX53" fmla="*/ 1328223 w 4191617"/>
              <a:gd name="connsiteY53" fmla="*/ 816530 h 4974297"/>
              <a:gd name="connsiteX54" fmla="*/ 950804 w 4191617"/>
              <a:gd name="connsiteY54" fmla="*/ 486289 h 4974297"/>
              <a:gd name="connsiteX55" fmla="*/ 341128 w 4191617"/>
              <a:gd name="connsiteY55" fmla="*/ 816530 h 4974297"/>
              <a:gd name="connsiteX56" fmla="*/ 0 w 4191617"/>
              <a:gd name="connsiteY56" fmla="*/ 486289 h 4974297"/>
              <a:gd name="connsiteX57" fmla="*/ 965320 w 4191617"/>
              <a:gd name="connsiteY57" fmla="*/ 0 h 497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191617" h="4974297">
                <a:moveTo>
                  <a:pt x="3070248" y="501678"/>
                </a:moveTo>
                <a:cubicBezTo>
                  <a:pt x="2736378" y="501678"/>
                  <a:pt x="2500491" y="835548"/>
                  <a:pt x="2500491" y="1303692"/>
                </a:cubicBezTo>
                <a:cubicBezTo>
                  <a:pt x="2500491" y="1771837"/>
                  <a:pt x="2736378" y="2109336"/>
                  <a:pt x="3070248" y="2109336"/>
                </a:cubicBezTo>
                <a:cubicBezTo>
                  <a:pt x="3407747" y="2109336"/>
                  <a:pt x="3640005" y="1771837"/>
                  <a:pt x="3640005" y="1303692"/>
                </a:cubicBezTo>
                <a:cubicBezTo>
                  <a:pt x="3640005" y="835548"/>
                  <a:pt x="3407747" y="501678"/>
                  <a:pt x="3070248" y="501678"/>
                </a:cubicBezTo>
                <a:close/>
                <a:moveTo>
                  <a:pt x="3070248" y="15389"/>
                </a:moveTo>
                <a:cubicBezTo>
                  <a:pt x="3727101" y="15389"/>
                  <a:pt x="4191617" y="548855"/>
                  <a:pt x="4191617" y="1303692"/>
                </a:cubicBezTo>
                <a:cubicBezTo>
                  <a:pt x="4191617" y="1777734"/>
                  <a:pt x="4010165" y="2163885"/>
                  <a:pt x="3713712" y="2386836"/>
                </a:cubicBezTo>
                <a:lnTo>
                  <a:pt x="3643416" y="2433980"/>
                </a:lnTo>
                <a:lnTo>
                  <a:pt x="3853404" y="2433980"/>
                </a:lnTo>
                <a:lnTo>
                  <a:pt x="3853404" y="2916640"/>
                </a:lnTo>
                <a:lnTo>
                  <a:pt x="2695746" y="2916640"/>
                </a:lnTo>
                <a:lnTo>
                  <a:pt x="2681230" y="3468252"/>
                </a:lnTo>
                <a:cubicBezTo>
                  <a:pt x="2804616" y="3381156"/>
                  <a:pt x="2964293" y="3315833"/>
                  <a:pt x="3167519" y="3315833"/>
                </a:cubicBezTo>
                <a:cubicBezTo>
                  <a:pt x="3610260" y="3315833"/>
                  <a:pt x="3991308" y="3598897"/>
                  <a:pt x="3991308" y="4106961"/>
                </a:cubicBezTo>
                <a:cubicBezTo>
                  <a:pt x="3991308" y="4636798"/>
                  <a:pt x="3595744" y="4974297"/>
                  <a:pt x="3000584" y="4974297"/>
                </a:cubicBezTo>
                <a:cubicBezTo>
                  <a:pt x="2583246" y="4974297"/>
                  <a:pt x="2267521" y="4821878"/>
                  <a:pt x="2035263" y="4589621"/>
                </a:cubicBezTo>
                <a:lnTo>
                  <a:pt x="2350988" y="4212202"/>
                </a:lnTo>
                <a:cubicBezTo>
                  <a:pt x="2536069" y="4390024"/>
                  <a:pt x="2764697" y="4506153"/>
                  <a:pt x="3004213" y="4506153"/>
                </a:cubicBezTo>
                <a:cubicBezTo>
                  <a:pt x="3283648" y="4506153"/>
                  <a:pt x="3457841" y="4339218"/>
                  <a:pt x="3457841" y="4125106"/>
                </a:cubicBezTo>
                <a:cubicBezTo>
                  <a:pt x="3457841" y="3907364"/>
                  <a:pt x="3280019" y="3762203"/>
                  <a:pt x="3007842" y="3762203"/>
                </a:cubicBezTo>
                <a:cubicBezTo>
                  <a:pt x="2819132" y="3762203"/>
                  <a:pt x="2659455" y="3823896"/>
                  <a:pt x="2525181" y="3925509"/>
                </a:cubicBezTo>
                <a:lnTo>
                  <a:pt x="2165908" y="3780348"/>
                </a:lnTo>
                <a:lnTo>
                  <a:pt x="2202198" y="2433980"/>
                </a:lnTo>
                <a:lnTo>
                  <a:pt x="2497995" y="2433980"/>
                </a:lnTo>
                <a:lnTo>
                  <a:pt x="2427932" y="2386836"/>
                </a:lnTo>
                <a:cubicBezTo>
                  <a:pt x="2132542" y="2163885"/>
                  <a:pt x="1952508" y="1777734"/>
                  <a:pt x="1952508" y="1303692"/>
                </a:cubicBezTo>
                <a:cubicBezTo>
                  <a:pt x="1952508" y="548855"/>
                  <a:pt x="2413395" y="15389"/>
                  <a:pt x="3070248" y="15389"/>
                </a:cubicBezTo>
                <a:close/>
                <a:moveTo>
                  <a:pt x="965320" y="0"/>
                </a:moveTo>
                <a:cubicBezTo>
                  <a:pt x="1495158" y="0"/>
                  <a:pt x="1879835" y="326612"/>
                  <a:pt x="1879835" y="794756"/>
                </a:cubicBezTo>
                <a:cubicBezTo>
                  <a:pt x="1879835" y="1128626"/>
                  <a:pt x="1734674" y="1386287"/>
                  <a:pt x="1299191" y="1702012"/>
                </a:cubicBezTo>
                <a:lnTo>
                  <a:pt x="845563" y="2054028"/>
                </a:lnTo>
                <a:lnTo>
                  <a:pt x="1901609" y="2054028"/>
                </a:lnTo>
                <a:lnTo>
                  <a:pt x="1901609" y="2536688"/>
                </a:lnTo>
                <a:lnTo>
                  <a:pt x="1535453" y="2536688"/>
                </a:lnTo>
                <a:lnTo>
                  <a:pt x="1621267" y="2596867"/>
                </a:lnTo>
                <a:cubicBezTo>
                  <a:pt x="1783666" y="2737038"/>
                  <a:pt x="1879835" y="2935727"/>
                  <a:pt x="1879835" y="3169799"/>
                </a:cubicBezTo>
                <a:cubicBezTo>
                  <a:pt x="1879835" y="3503670"/>
                  <a:pt x="1734674" y="3761330"/>
                  <a:pt x="1299191" y="4077055"/>
                </a:cubicBezTo>
                <a:lnTo>
                  <a:pt x="845563" y="4429071"/>
                </a:lnTo>
                <a:lnTo>
                  <a:pt x="1901609" y="4429071"/>
                </a:lnTo>
                <a:lnTo>
                  <a:pt x="1901609" y="4911731"/>
                </a:lnTo>
                <a:lnTo>
                  <a:pt x="18145" y="4911731"/>
                </a:lnTo>
                <a:lnTo>
                  <a:pt x="18145" y="4476248"/>
                </a:lnTo>
                <a:lnTo>
                  <a:pt x="936288" y="3764959"/>
                </a:lnTo>
                <a:cubicBezTo>
                  <a:pt x="1233868" y="3529073"/>
                  <a:pt x="1328223" y="3365767"/>
                  <a:pt x="1328223" y="3191573"/>
                </a:cubicBezTo>
                <a:cubicBezTo>
                  <a:pt x="1328223" y="2984719"/>
                  <a:pt x="1154030" y="2861332"/>
                  <a:pt x="950804" y="2861332"/>
                </a:cubicBezTo>
                <a:cubicBezTo>
                  <a:pt x="707660" y="2861332"/>
                  <a:pt x="522579" y="2984719"/>
                  <a:pt x="341128" y="3191573"/>
                </a:cubicBezTo>
                <a:lnTo>
                  <a:pt x="0" y="2861332"/>
                </a:lnTo>
                <a:cubicBezTo>
                  <a:pt x="92540" y="2744296"/>
                  <a:pt x="194776" y="2646653"/>
                  <a:pt x="307666" y="2570316"/>
                </a:cubicBezTo>
                <a:lnTo>
                  <a:pt x="364296" y="2536688"/>
                </a:lnTo>
                <a:lnTo>
                  <a:pt x="18145" y="2536688"/>
                </a:lnTo>
                <a:lnTo>
                  <a:pt x="18145" y="2101205"/>
                </a:lnTo>
                <a:lnTo>
                  <a:pt x="936288" y="1389916"/>
                </a:lnTo>
                <a:cubicBezTo>
                  <a:pt x="1233868" y="1154029"/>
                  <a:pt x="1328223" y="990723"/>
                  <a:pt x="1328223" y="816530"/>
                </a:cubicBezTo>
                <a:cubicBezTo>
                  <a:pt x="1328223" y="609676"/>
                  <a:pt x="1154030" y="486289"/>
                  <a:pt x="950804" y="486289"/>
                </a:cubicBezTo>
                <a:cubicBezTo>
                  <a:pt x="707660" y="486289"/>
                  <a:pt x="522579" y="609676"/>
                  <a:pt x="341128" y="816530"/>
                </a:cubicBezTo>
                <a:lnTo>
                  <a:pt x="0" y="486289"/>
                </a:lnTo>
                <a:cubicBezTo>
                  <a:pt x="246773" y="174193"/>
                  <a:pt x="562499" y="0"/>
                  <a:pt x="965320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</p:spPr>
        <p:txBody>
          <a:bodyPr wrap="square" anchor="ctr">
            <a:noAutofit/>
          </a:bodyPr>
          <a:lstStyle>
            <a:lvl1pPr>
              <a:defRPr lang="pt-BR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05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26811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Imagem 13">
            <a:extLst>
              <a:ext uri="{FF2B5EF4-FFF2-40B4-BE49-F238E27FC236}">
                <a16:creationId xmlns:a16="http://schemas.microsoft.com/office/drawing/2014/main" id="{2E7B0E33-1BED-654E-90D5-1753E45FED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2991" y="974815"/>
            <a:ext cx="4191617" cy="4970668"/>
          </a:xfrm>
          <a:custGeom>
            <a:avLst/>
            <a:gdLst>
              <a:gd name="connsiteX0" fmla="*/ 3076793 w 4191617"/>
              <a:gd name="connsiteY0" fmla="*/ 3751316 h 4970668"/>
              <a:gd name="connsiteX1" fmla="*/ 2630423 w 4191617"/>
              <a:gd name="connsiteY1" fmla="*/ 4041638 h 4970668"/>
              <a:gd name="connsiteX2" fmla="*/ 3091309 w 4191617"/>
              <a:gd name="connsiteY2" fmla="*/ 4517040 h 4970668"/>
              <a:gd name="connsiteX3" fmla="*/ 3523163 w 4191617"/>
              <a:gd name="connsiteY3" fmla="*/ 4132364 h 4970668"/>
              <a:gd name="connsiteX4" fmla="*/ 3076793 w 4191617"/>
              <a:gd name="connsiteY4" fmla="*/ 3751316 h 4970668"/>
              <a:gd name="connsiteX5" fmla="*/ 3070248 w 4191617"/>
              <a:gd name="connsiteY5" fmla="*/ 501678 h 4970668"/>
              <a:gd name="connsiteX6" fmla="*/ 2500491 w 4191617"/>
              <a:gd name="connsiteY6" fmla="*/ 1303692 h 4970668"/>
              <a:gd name="connsiteX7" fmla="*/ 3070248 w 4191617"/>
              <a:gd name="connsiteY7" fmla="*/ 2109336 h 4970668"/>
              <a:gd name="connsiteX8" fmla="*/ 3640005 w 4191617"/>
              <a:gd name="connsiteY8" fmla="*/ 1303692 h 4970668"/>
              <a:gd name="connsiteX9" fmla="*/ 3070248 w 4191617"/>
              <a:gd name="connsiteY9" fmla="*/ 501678 h 4970668"/>
              <a:gd name="connsiteX10" fmla="*/ 3070248 w 4191617"/>
              <a:gd name="connsiteY10" fmla="*/ 15389 h 4970668"/>
              <a:gd name="connsiteX11" fmla="*/ 4191617 w 4191617"/>
              <a:gd name="connsiteY11" fmla="*/ 1303692 h 4970668"/>
              <a:gd name="connsiteX12" fmla="*/ 3621393 w 4191617"/>
              <a:gd name="connsiteY12" fmla="*/ 2448750 h 4970668"/>
              <a:gd name="connsiteX13" fmla="*/ 3604880 w 4191617"/>
              <a:gd name="connsiteY13" fmla="*/ 2457384 h 4970668"/>
              <a:gd name="connsiteX14" fmla="*/ 3627498 w 4191617"/>
              <a:gd name="connsiteY14" fmla="*/ 2463466 h 4970668"/>
              <a:gd name="connsiteX15" fmla="*/ 3969533 w 4191617"/>
              <a:gd name="connsiteY15" fmla="*/ 2658980 h 4970668"/>
              <a:gd name="connsiteX16" fmla="*/ 3715502 w 4191617"/>
              <a:gd name="connsiteY16" fmla="*/ 3065430 h 4970668"/>
              <a:gd name="connsiteX17" fmla="*/ 3207438 w 4191617"/>
              <a:gd name="connsiteY17" fmla="*/ 2862205 h 4970668"/>
              <a:gd name="connsiteX18" fmla="*/ 2615907 w 4191617"/>
              <a:gd name="connsiteY18" fmla="*/ 3551720 h 4970668"/>
              <a:gd name="connsiteX19" fmla="*/ 3232841 w 4191617"/>
              <a:gd name="connsiteY19" fmla="*/ 3315833 h 4970668"/>
              <a:gd name="connsiteX20" fmla="*/ 4074775 w 4191617"/>
              <a:gd name="connsiteY20" fmla="*/ 4106961 h 4970668"/>
              <a:gd name="connsiteX21" fmla="*/ 3120342 w 4191617"/>
              <a:gd name="connsiteY21" fmla="*/ 4970668 h 4970668"/>
              <a:gd name="connsiteX22" fmla="*/ 2060666 w 4191617"/>
              <a:gd name="connsiteY22" fmla="*/ 3722284 h 4970668"/>
              <a:gd name="connsiteX23" fmla="*/ 2633141 w 4191617"/>
              <a:gd name="connsiteY23" fmla="*/ 2542911 h 4970668"/>
              <a:gd name="connsiteX24" fmla="*/ 2673047 w 4191617"/>
              <a:gd name="connsiteY24" fmla="*/ 2521772 h 4970668"/>
              <a:gd name="connsiteX25" fmla="*/ 2618491 w 4191617"/>
              <a:gd name="connsiteY25" fmla="*/ 2500420 h 4970668"/>
              <a:gd name="connsiteX26" fmla="*/ 1952508 w 4191617"/>
              <a:gd name="connsiteY26" fmla="*/ 1303692 h 4970668"/>
              <a:gd name="connsiteX27" fmla="*/ 3070248 w 4191617"/>
              <a:gd name="connsiteY27" fmla="*/ 15389 h 4970668"/>
              <a:gd name="connsiteX28" fmla="*/ 965320 w 4191617"/>
              <a:gd name="connsiteY28" fmla="*/ 0 h 4970668"/>
              <a:gd name="connsiteX29" fmla="*/ 1879835 w 4191617"/>
              <a:gd name="connsiteY29" fmla="*/ 794756 h 4970668"/>
              <a:gd name="connsiteX30" fmla="*/ 1299191 w 4191617"/>
              <a:gd name="connsiteY30" fmla="*/ 1702012 h 4970668"/>
              <a:gd name="connsiteX31" fmla="*/ 845563 w 4191617"/>
              <a:gd name="connsiteY31" fmla="*/ 2054028 h 4970668"/>
              <a:gd name="connsiteX32" fmla="*/ 1901609 w 4191617"/>
              <a:gd name="connsiteY32" fmla="*/ 2054028 h 4970668"/>
              <a:gd name="connsiteX33" fmla="*/ 1901609 w 4191617"/>
              <a:gd name="connsiteY33" fmla="*/ 2536688 h 4970668"/>
              <a:gd name="connsiteX34" fmla="*/ 1535453 w 4191617"/>
              <a:gd name="connsiteY34" fmla="*/ 2536688 h 4970668"/>
              <a:gd name="connsiteX35" fmla="*/ 1621267 w 4191617"/>
              <a:gd name="connsiteY35" fmla="*/ 2596867 h 4970668"/>
              <a:gd name="connsiteX36" fmla="*/ 1879835 w 4191617"/>
              <a:gd name="connsiteY36" fmla="*/ 3169799 h 4970668"/>
              <a:gd name="connsiteX37" fmla="*/ 1299191 w 4191617"/>
              <a:gd name="connsiteY37" fmla="*/ 4077055 h 4970668"/>
              <a:gd name="connsiteX38" fmla="*/ 845563 w 4191617"/>
              <a:gd name="connsiteY38" fmla="*/ 4429071 h 4970668"/>
              <a:gd name="connsiteX39" fmla="*/ 1901609 w 4191617"/>
              <a:gd name="connsiteY39" fmla="*/ 4429071 h 4970668"/>
              <a:gd name="connsiteX40" fmla="*/ 1901609 w 4191617"/>
              <a:gd name="connsiteY40" fmla="*/ 4911731 h 4970668"/>
              <a:gd name="connsiteX41" fmla="*/ 18145 w 4191617"/>
              <a:gd name="connsiteY41" fmla="*/ 4911731 h 4970668"/>
              <a:gd name="connsiteX42" fmla="*/ 18145 w 4191617"/>
              <a:gd name="connsiteY42" fmla="*/ 4476248 h 4970668"/>
              <a:gd name="connsiteX43" fmla="*/ 936288 w 4191617"/>
              <a:gd name="connsiteY43" fmla="*/ 3764959 h 4970668"/>
              <a:gd name="connsiteX44" fmla="*/ 1328223 w 4191617"/>
              <a:gd name="connsiteY44" fmla="*/ 3191573 h 4970668"/>
              <a:gd name="connsiteX45" fmla="*/ 950804 w 4191617"/>
              <a:gd name="connsiteY45" fmla="*/ 2861332 h 4970668"/>
              <a:gd name="connsiteX46" fmla="*/ 341128 w 4191617"/>
              <a:gd name="connsiteY46" fmla="*/ 3191573 h 4970668"/>
              <a:gd name="connsiteX47" fmla="*/ 0 w 4191617"/>
              <a:gd name="connsiteY47" fmla="*/ 2861332 h 4970668"/>
              <a:gd name="connsiteX48" fmla="*/ 307666 w 4191617"/>
              <a:gd name="connsiteY48" fmla="*/ 2570316 h 4970668"/>
              <a:gd name="connsiteX49" fmla="*/ 364296 w 4191617"/>
              <a:gd name="connsiteY49" fmla="*/ 2536688 h 4970668"/>
              <a:gd name="connsiteX50" fmla="*/ 18145 w 4191617"/>
              <a:gd name="connsiteY50" fmla="*/ 2536688 h 4970668"/>
              <a:gd name="connsiteX51" fmla="*/ 18145 w 4191617"/>
              <a:gd name="connsiteY51" fmla="*/ 2101205 h 4970668"/>
              <a:gd name="connsiteX52" fmla="*/ 936288 w 4191617"/>
              <a:gd name="connsiteY52" fmla="*/ 1389916 h 4970668"/>
              <a:gd name="connsiteX53" fmla="*/ 1328223 w 4191617"/>
              <a:gd name="connsiteY53" fmla="*/ 816530 h 4970668"/>
              <a:gd name="connsiteX54" fmla="*/ 950804 w 4191617"/>
              <a:gd name="connsiteY54" fmla="*/ 486289 h 4970668"/>
              <a:gd name="connsiteX55" fmla="*/ 341128 w 4191617"/>
              <a:gd name="connsiteY55" fmla="*/ 816530 h 4970668"/>
              <a:gd name="connsiteX56" fmla="*/ 0 w 4191617"/>
              <a:gd name="connsiteY56" fmla="*/ 486289 h 4970668"/>
              <a:gd name="connsiteX57" fmla="*/ 965320 w 4191617"/>
              <a:gd name="connsiteY57" fmla="*/ 0 h 497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191617" h="4970668">
                <a:moveTo>
                  <a:pt x="3076793" y="3751316"/>
                </a:moveTo>
                <a:cubicBezTo>
                  <a:pt x="2869939" y="3751316"/>
                  <a:pt x="2703004" y="3863816"/>
                  <a:pt x="2630423" y="4041638"/>
                </a:cubicBezTo>
                <a:cubicBezTo>
                  <a:pt x="2677601" y="4346476"/>
                  <a:pt x="2811874" y="4517040"/>
                  <a:pt x="3091309" y="4517040"/>
                </a:cubicBezTo>
                <a:cubicBezTo>
                  <a:pt x="3356228" y="4517040"/>
                  <a:pt x="3523163" y="4331960"/>
                  <a:pt x="3523163" y="4132364"/>
                </a:cubicBezTo>
                <a:cubicBezTo>
                  <a:pt x="3523163" y="3892848"/>
                  <a:pt x="3319938" y="3751316"/>
                  <a:pt x="3076793" y="3751316"/>
                </a:cubicBezTo>
                <a:close/>
                <a:moveTo>
                  <a:pt x="3070248" y="501678"/>
                </a:moveTo>
                <a:cubicBezTo>
                  <a:pt x="2736378" y="501678"/>
                  <a:pt x="2500491" y="835548"/>
                  <a:pt x="2500491" y="1303692"/>
                </a:cubicBezTo>
                <a:cubicBezTo>
                  <a:pt x="2500491" y="1771837"/>
                  <a:pt x="2736378" y="2109336"/>
                  <a:pt x="3070248" y="2109336"/>
                </a:cubicBezTo>
                <a:cubicBezTo>
                  <a:pt x="3407747" y="2109336"/>
                  <a:pt x="3640005" y="1771837"/>
                  <a:pt x="3640005" y="1303692"/>
                </a:cubicBezTo>
                <a:cubicBezTo>
                  <a:pt x="3640005" y="835548"/>
                  <a:pt x="3407747" y="501678"/>
                  <a:pt x="3070248" y="501678"/>
                </a:cubicBezTo>
                <a:close/>
                <a:moveTo>
                  <a:pt x="3070248" y="15389"/>
                </a:moveTo>
                <a:cubicBezTo>
                  <a:pt x="3727101" y="15389"/>
                  <a:pt x="4191617" y="548855"/>
                  <a:pt x="4191617" y="1303692"/>
                </a:cubicBezTo>
                <a:cubicBezTo>
                  <a:pt x="4191617" y="1825138"/>
                  <a:pt x="3972061" y="2240236"/>
                  <a:pt x="3621393" y="2448750"/>
                </a:cubicBezTo>
                <a:lnTo>
                  <a:pt x="3604880" y="2457384"/>
                </a:lnTo>
                <a:lnTo>
                  <a:pt x="3627498" y="2463466"/>
                </a:lnTo>
                <a:cubicBezTo>
                  <a:pt x="3754514" y="2510190"/>
                  <a:pt x="3867921" y="2577327"/>
                  <a:pt x="3969533" y="2658980"/>
                </a:cubicBezTo>
                <a:lnTo>
                  <a:pt x="3715502" y="3065430"/>
                </a:lnTo>
                <a:cubicBezTo>
                  <a:pt x="3563083" y="2938415"/>
                  <a:pt x="3414292" y="2862205"/>
                  <a:pt x="3207438" y="2862205"/>
                </a:cubicBezTo>
                <a:cubicBezTo>
                  <a:pt x="2884455" y="2862205"/>
                  <a:pt x="2663084" y="3130753"/>
                  <a:pt x="2615907" y="3551720"/>
                </a:cubicBezTo>
                <a:cubicBezTo>
                  <a:pt x="2771955" y="3402930"/>
                  <a:pt x="2996955" y="3315833"/>
                  <a:pt x="3232841" y="3315833"/>
                </a:cubicBezTo>
                <a:cubicBezTo>
                  <a:pt x="3693727" y="3315833"/>
                  <a:pt x="4074775" y="3613413"/>
                  <a:pt x="4074775" y="4106961"/>
                </a:cubicBezTo>
                <a:cubicBezTo>
                  <a:pt x="4074775" y="4618653"/>
                  <a:pt x="3664695" y="4970668"/>
                  <a:pt x="3120342" y="4970668"/>
                </a:cubicBezTo>
                <a:cubicBezTo>
                  <a:pt x="2390908" y="4970668"/>
                  <a:pt x="2060666" y="4448089"/>
                  <a:pt x="2060666" y="3722284"/>
                </a:cubicBezTo>
                <a:cubicBezTo>
                  <a:pt x="2060666" y="3188364"/>
                  <a:pt x="2275076" y="2759075"/>
                  <a:pt x="2633141" y="2542911"/>
                </a:cubicBezTo>
                <a:lnTo>
                  <a:pt x="2673047" y="2521772"/>
                </a:lnTo>
                <a:lnTo>
                  <a:pt x="2618491" y="2500420"/>
                </a:lnTo>
                <a:cubicBezTo>
                  <a:pt x="2211757" y="2314830"/>
                  <a:pt x="1952508" y="1872542"/>
                  <a:pt x="1952508" y="1303692"/>
                </a:cubicBezTo>
                <a:cubicBezTo>
                  <a:pt x="1952508" y="548855"/>
                  <a:pt x="2413395" y="15389"/>
                  <a:pt x="3070248" y="15389"/>
                </a:cubicBezTo>
                <a:close/>
                <a:moveTo>
                  <a:pt x="965320" y="0"/>
                </a:moveTo>
                <a:cubicBezTo>
                  <a:pt x="1495158" y="0"/>
                  <a:pt x="1879835" y="326612"/>
                  <a:pt x="1879835" y="794756"/>
                </a:cubicBezTo>
                <a:cubicBezTo>
                  <a:pt x="1879835" y="1128626"/>
                  <a:pt x="1734674" y="1386287"/>
                  <a:pt x="1299191" y="1702012"/>
                </a:cubicBezTo>
                <a:lnTo>
                  <a:pt x="845563" y="2054028"/>
                </a:lnTo>
                <a:lnTo>
                  <a:pt x="1901609" y="2054028"/>
                </a:lnTo>
                <a:lnTo>
                  <a:pt x="1901609" y="2536688"/>
                </a:lnTo>
                <a:lnTo>
                  <a:pt x="1535453" y="2536688"/>
                </a:lnTo>
                <a:lnTo>
                  <a:pt x="1621267" y="2596867"/>
                </a:lnTo>
                <a:cubicBezTo>
                  <a:pt x="1783666" y="2737038"/>
                  <a:pt x="1879835" y="2935727"/>
                  <a:pt x="1879835" y="3169799"/>
                </a:cubicBezTo>
                <a:cubicBezTo>
                  <a:pt x="1879835" y="3503670"/>
                  <a:pt x="1734674" y="3761330"/>
                  <a:pt x="1299191" y="4077055"/>
                </a:cubicBezTo>
                <a:lnTo>
                  <a:pt x="845563" y="4429071"/>
                </a:lnTo>
                <a:lnTo>
                  <a:pt x="1901609" y="4429071"/>
                </a:lnTo>
                <a:lnTo>
                  <a:pt x="1901609" y="4911731"/>
                </a:lnTo>
                <a:lnTo>
                  <a:pt x="18145" y="4911731"/>
                </a:lnTo>
                <a:lnTo>
                  <a:pt x="18145" y="4476248"/>
                </a:lnTo>
                <a:lnTo>
                  <a:pt x="936288" y="3764959"/>
                </a:lnTo>
                <a:cubicBezTo>
                  <a:pt x="1233868" y="3529073"/>
                  <a:pt x="1328223" y="3365767"/>
                  <a:pt x="1328223" y="3191573"/>
                </a:cubicBezTo>
                <a:cubicBezTo>
                  <a:pt x="1328223" y="2984719"/>
                  <a:pt x="1154030" y="2861332"/>
                  <a:pt x="950804" y="2861332"/>
                </a:cubicBezTo>
                <a:cubicBezTo>
                  <a:pt x="707660" y="2861332"/>
                  <a:pt x="522579" y="2984719"/>
                  <a:pt x="341128" y="3191573"/>
                </a:cubicBezTo>
                <a:lnTo>
                  <a:pt x="0" y="2861332"/>
                </a:lnTo>
                <a:cubicBezTo>
                  <a:pt x="92540" y="2744296"/>
                  <a:pt x="194776" y="2646653"/>
                  <a:pt x="307666" y="2570316"/>
                </a:cubicBezTo>
                <a:lnTo>
                  <a:pt x="364296" y="2536688"/>
                </a:lnTo>
                <a:lnTo>
                  <a:pt x="18145" y="2536688"/>
                </a:lnTo>
                <a:lnTo>
                  <a:pt x="18145" y="2101205"/>
                </a:lnTo>
                <a:lnTo>
                  <a:pt x="936288" y="1389916"/>
                </a:lnTo>
                <a:cubicBezTo>
                  <a:pt x="1233868" y="1154029"/>
                  <a:pt x="1328223" y="990723"/>
                  <a:pt x="1328223" y="816530"/>
                </a:cubicBezTo>
                <a:cubicBezTo>
                  <a:pt x="1328223" y="609676"/>
                  <a:pt x="1154030" y="486289"/>
                  <a:pt x="950804" y="486289"/>
                </a:cubicBezTo>
                <a:cubicBezTo>
                  <a:pt x="707660" y="486289"/>
                  <a:pt x="522579" y="609676"/>
                  <a:pt x="341128" y="816530"/>
                </a:cubicBezTo>
                <a:lnTo>
                  <a:pt x="0" y="486289"/>
                </a:lnTo>
                <a:cubicBezTo>
                  <a:pt x="246773" y="174193"/>
                  <a:pt x="562499" y="0"/>
                  <a:pt x="965320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</p:spPr>
        <p:txBody>
          <a:bodyPr wrap="square" anchor="ctr">
            <a:noAutofit/>
          </a:bodyPr>
          <a:lstStyle>
            <a:lvl1pPr>
              <a:defRPr lang="pt-BR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15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2220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E8DDD678-6589-9B8C-6DB2-D3AB1B6B67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08432" y="974815"/>
            <a:ext cx="4252544" cy="4927120"/>
          </a:xfrm>
          <a:custGeom>
            <a:avLst/>
            <a:gdLst>
              <a:gd name="connsiteX0" fmla="*/ 3131175 w 4252544"/>
              <a:gd name="connsiteY0" fmla="*/ 501678 h 4927120"/>
              <a:gd name="connsiteX1" fmla="*/ 2561418 w 4252544"/>
              <a:gd name="connsiteY1" fmla="*/ 1303692 h 4927120"/>
              <a:gd name="connsiteX2" fmla="*/ 3131175 w 4252544"/>
              <a:gd name="connsiteY2" fmla="*/ 2109336 h 4927120"/>
              <a:gd name="connsiteX3" fmla="*/ 3700932 w 4252544"/>
              <a:gd name="connsiteY3" fmla="*/ 1303692 h 4927120"/>
              <a:gd name="connsiteX4" fmla="*/ 3131175 w 4252544"/>
              <a:gd name="connsiteY4" fmla="*/ 501678 h 4927120"/>
              <a:gd name="connsiteX5" fmla="*/ 3131175 w 4252544"/>
              <a:gd name="connsiteY5" fmla="*/ 15389 h 4927120"/>
              <a:gd name="connsiteX6" fmla="*/ 4252544 w 4252544"/>
              <a:gd name="connsiteY6" fmla="*/ 1303692 h 4927120"/>
              <a:gd name="connsiteX7" fmla="*/ 3774639 w 4252544"/>
              <a:gd name="connsiteY7" fmla="*/ 2386836 h 4927120"/>
              <a:gd name="connsiteX8" fmla="*/ 3704343 w 4252544"/>
              <a:gd name="connsiteY8" fmla="*/ 2433980 h 4927120"/>
              <a:gd name="connsiteX9" fmla="*/ 4061657 w 4252544"/>
              <a:gd name="connsiteY9" fmla="*/ 2433980 h 4927120"/>
              <a:gd name="connsiteX10" fmla="*/ 4061657 w 4252544"/>
              <a:gd name="connsiteY10" fmla="*/ 2836802 h 4927120"/>
              <a:gd name="connsiteX11" fmla="*/ 3056417 w 4252544"/>
              <a:gd name="connsiteY11" fmla="*/ 4927120 h 4927120"/>
              <a:gd name="connsiteX12" fmla="*/ 2450370 w 4252544"/>
              <a:gd name="connsiteY12" fmla="*/ 4927120 h 4927120"/>
              <a:gd name="connsiteX13" fmla="*/ 3441093 w 4252544"/>
              <a:gd name="connsiteY13" fmla="*/ 2916640 h 4927120"/>
              <a:gd name="connsiteX14" fmla="*/ 2207225 w 4252544"/>
              <a:gd name="connsiteY14" fmla="*/ 2916640 h 4927120"/>
              <a:gd name="connsiteX15" fmla="*/ 2207225 w 4252544"/>
              <a:gd name="connsiteY15" fmla="*/ 2433980 h 4927120"/>
              <a:gd name="connsiteX16" fmla="*/ 2558922 w 4252544"/>
              <a:gd name="connsiteY16" fmla="*/ 2433980 h 4927120"/>
              <a:gd name="connsiteX17" fmla="*/ 2488859 w 4252544"/>
              <a:gd name="connsiteY17" fmla="*/ 2386836 h 4927120"/>
              <a:gd name="connsiteX18" fmla="*/ 2013435 w 4252544"/>
              <a:gd name="connsiteY18" fmla="*/ 1303692 h 4927120"/>
              <a:gd name="connsiteX19" fmla="*/ 3131175 w 4252544"/>
              <a:gd name="connsiteY19" fmla="*/ 15389 h 4927120"/>
              <a:gd name="connsiteX20" fmla="*/ 965321 w 4252544"/>
              <a:gd name="connsiteY20" fmla="*/ 0 h 4927120"/>
              <a:gd name="connsiteX21" fmla="*/ 1879835 w 4252544"/>
              <a:gd name="connsiteY21" fmla="*/ 794756 h 4927120"/>
              <a:gd name="connsiteX22" fmla="*/ 1299191 w 4252544"/>
              <a:gd name="connsiteY22" fmla="*/ 1702012 h 4927120"/>
              <a:gd name="connsiteX23" fmla="*/ 845563 w 4252544"/>
              <a:gd name="connsiteY23" fmla="*/ 2054028 h 4927120"/>
              <a:gd name="connsiteX24" fmla="*/ 1901609 w 4252544"/>
              <a:gd name="connsiteY24" fmla="*/ 2054028 h 4927120"/>
              <a:gd name="connsiteX25" fmla="*/ 1901609 w 4252544"/>
              <a:gd name="connsiteY25" fmla="*/ 2536688 h 4927120"/>
              <a:gd name="connsiteX26" fmla="*/ 1535453 w 4252544"/>
              <a:gd name="connsiteY26" fmla="*/ 2536688 h 4927120"/>
              <a:gd name="connsiteX27" fmla="*/ 1621267 w 4252544"/>
              <a:gd name="connsiteY27" fmla="*/ 2596867 h 4927120"/>
              <a:gd name="connsiteX28" fmla="*/ 1879835 w 4252544"/>
              <a:gd name="connsiteY28" fmla="*/ 3169799 h 4927120"/>
              <a:gd name="connsiteX29" fmla="*/ 1299191 w 4252544"/>
              <a:gd name="connsiteY29" fmla="*/ 4077055 h 4927120"/>
              <a:gd name="connsiteX30" fmla="*/ 845563 w 4252544"/>
              <a:gd name="connsiteY30" fmla="*/ 4429071 h 4927120"/>
              <a:gd name="connsiteX31" fmla="*/ 1901609 w 4252544"/>
              <a:gd name="connsiteY31" fmla="*/ 4429071 h 4927120"/>
              <a:gd name="connsiteX32" fmla="*/ 1901609 w 4252544"/>
              <a:gd name="connsiteY32" fmla="*/ 4911731 h 4927120"/>
              <a:gd name="connsiteX33" fmla="*/ 18145 w 4252544"/>
              <a:gd name="connsiteY33" fmla="*/ 4911731 h 4927120"/>
              <a:gd name="connsiteX34" fmla="*/ 18145 w 4252544"/>
              <a:gd name="connsiteY34" fmla="*/ 4476248 h 4927120"/>
              <a:gd name="connsiteX35" fmla="*/ 936289 w 4252544"/>
              <a:gd name="connsiteY35" fmla="*/ 3764959 h 4927120"/>
              <a:gd name="connsiteX36" fmla="*/ 1328223 w 4252544"/>
              <a:gd name="connsiteY36" fmla="*/ 3191573 h 4927120"/>
              <a:gd name="connsiteX37" fmla="*/ 950805 w 4252544"/>
              <a:gd name="connsiteY37" fmla="*/ 2861332 h 4927120"/>
              <a:gd name="connsiteX38" fmla="*/ 341129 w 4252544"/>
              <a:gd name="connsiteY38" fmla="*/ 3191573 h 4927120"/>
              <a:gd name="connsiteX39" fmla="*/ 0 w 4252544"/>
              <a:gd name="connsiteY39" fmla="*/ 2861332 h 4927120"/>
              <a:gd name="connsiteX40" fmla="*/ 307666 w 4252544"/>
              <a:gd name="connsiteY40" fmla="*/ 2570316 h 4927120"/>
              <a:gd name="connsiteX41" fmla="*/ 364297 w 4252544"/>
              <a:gd name="connsiteY41" fmla="*/ 2536688 h 4927120"/>
              <a:gd name="connsiteX42" fmla="*/ 18145 w 4252544"/>
              <a:gd name="connsiteY42" fmla="*/ 2536688 h 4927120"/>
              <a:gd name="connsiteX43" fmla="*/ 18145 w 4252544"/>
              <a:gd name="connsiteY43" fmla="*/ 2101205 h 4927120"/>
              <a:gd name="connsiteX44" fmla="*/ 936289 w 4252544"/>
              <a:gd name="connsiteY44" fmla="*/ 1389916 h 4927120"/>
              <a:gd name="connsiteX45" fmla="*/ 1328223 w 4252544"/>
              <a:gd name="connsiteY45" fmla="*/ 816531 h 4927120"/>
              <a:gd name="connsiteX46" fmla="*/ 950805 w 4252544"/>
              <a:gd name="connsiteY46" fmla="*/ 486289 h 4927120"/>
              <a:gd name="connsiteX47" fmla="*/ 341129 w 4252544"/>
              <a:gd name="connsiteY47" fmla="*/ 816531 h 4927120"/>
              <a:gd name="connsiteX48" fmla="*/ 0 w 4252544"/>
              <a:gd name="connsiteY48" fmla="*/ 486289 h 4927120"/>
              <a:gd name="connsiteX49" fmla="*/ 965321 w 4252544"/>
              <a:gd name="connsiteY49" fmla="*/ 0 h 492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252544" h="4927120">
                <a:moveTo>
                  <a:pt x="3131175" y="501678"/>
                </a:moveTo>
                <a:cubicBezTo>
                  <a:pt x="2797305" y="501678"/>
                  <a:pt x="2561418" y="835548"/>
                  <a:pt x="2561418" y="1303692"/>
                </a:cubicBezTo>
                <a:cubicBezTo>
                  <a:pt x="2561418" y="1771837"/>
                  <a:pt x="2797305" y="2109336"/>
                  <a:pt x="3131175" y="2109336"/>
                </a:cubicBezTo>
                <a:cubicBezTo>
                  <a:pt x="3468674" y="2109336"/>
                  <a:pt x="3700932" y="1771837"/>
                  <a:pt x="3700932" y="1303692"/>
                </a:cubicBezTo>
                <a:cubicBezTo>
                  <a:pt x="3700932" y="835548"/>
                  <a:pt x="3468674" y="501678"/>
                  <a:pt x="3131175" y="501678"/>
                </a:cubicBezTo>
                <a:close/>
                <a:moveTo>
                  <a:pt x="3131175" y="15389"/>
                </a:moveTo>
                <a:cubicBezTo>
                  <a:pt x="3788028" y="15389"/>
                  <a:pt x="4252544" y="548855"/>
                  <a:pt x="4252544" y="1303692"/>
                </a:cubicBezTo>
                <a:cubicBezTo>
                  <a:pt x="4252544" y="1777734"/>
                  <a:pt x="4071092" y="2163885"/>
                  <a:pt x="3774639" y="2386836"/>
                </a:cubicBezTo>
                <a:lnTo>
                  <a:pt x="3704343" y="2433980"/>
                </a:lnTo>
                <a:lnTo>
                  <a:pt x="4061657" y="2433980"/>
                </a:lnTo>
                <a:lnTo>
                  <a:pt x="4061657" y="2836802"/>
                </a:lnTo>
                <a:lnTo>
                  <a:pt x="3056417" y="4927120"/>
                </a:lnTo>
                <a:lnTo>
                  <a:pt x="2450370" y="4927120"/>
                </a:lnTo>
                <a:lnTo>
                  <a:pt x="3441093" y="2916640"/>
                </a:lnTo>
                <a:lnTo>
                  <a:pt x="2207225" y="2916640"/>
                </a:lnTo>
                <a:lnTo>
                  <a:pt x="2207225" y="2433980"/>
                </a:lnTo>
                <a:lnTo>
                  <a:pt x="2558922" y="2433980"/>
                </a:lnTo>
                <a:lnTo>
                  <a:pt x="2488859" y="2386836"/>
                </a:lnTo>
                <a:cubicBezTo>
                  <a:pt x="2193469" y="2163885"/>
                  <a:pt x="2013435" y="1777734"/>
                  <a:pt x="2013435" y="1303692"/>
                </a:cubicBezTo>
                <a:cubicBezTo>
                  <a:pt x="2013435" y="548855"/>
                  <a:pt x="2474322" y="15389"/>
                  <a:pt x="3131175" y="15389"/>
                </a:cubicBezTo>
                <a:close/>
                <a:moveTo>
                  <a:pt x="965321" y="0"/>
                </a:moveTo>
                <a:cubicBezTo>
                  <a:pt x="1495158" y="0"/>
                  <a:pt x="1879835" y="326612"/>
                  <a:pt x="1879835" y="794756"/>
                </a:cubicBezTo>
                <a:cubicBezTo>
                  <a:pt x="1879835" y="1128626"/>
                  <a:pt x="1734674" y="1386287"/>
                  <a:pt x="1299191" y="1702012"/>
                </a:cubicBezTo>
                <a:lnTo>
                  <a:pt x="845563" y="2054028"/>
                </a:lnTo>
                <a:lnTo>
                  <a:pt x="1901609" y="2054028"/>
                </a:lnTo>
                <a:lnTo>
                  <a:pt x="1901609" y="2536688"/>
                </a:lnTo>
                <a:lnTo>
                  <a:pt x="1535453" y="2536688"/>
                </a:lnTo>
                <a:lnTo>
                  <a:pt x="1621267" y="2596867"/>
                </a:lnTo>
                <a:cubicBezTo>
                  <a:pt x="1783666" y="2737038"/>
                  <a:pt x="1879835" y="2935727"/>
                  <a:pt x="1879835" y="3169799"/>
                </a:cubicBezTo>
                <a:cubicBezTo>
                  <a:pt x="1879835" y="3503670"/>
                  <a:pt x="1734674" y="3761330"/>
                  <a:pt x="1299191" y="4077055"/>
                </a:cubicBezTo>
                <a:lnTo>
                  <a:pt x="845563" y="4429071"/>
                </a:lnTo>
                <a:lnTo>
                  <a:pt x="1901609" y="4429071"/>
                </a:lnTo>
                <a:lnTo>
                  <a:pt x="1901609" y="4911731"/>
                </a:lnTo>
                <a:lnTo>
                  <a:pt x="18145" y="4911731"/>
                </a:lnTo>
                <a:lnTo>
                  <a:pt x="18145" y="4476248"/>
                </a:lnTo>
                <a:lnTo>
                  <a:pt x="936289" y="3764959"/>
                </a:lnTo>
                <a:cubicBezTo>
                  <a:pt x="1233869" y="3529073"/>
                  <a:pt x="1328223" y="3365767"/>
                  <a:pt x="1328223" y="3191573"/>
                </a:cubicBezTo>
                <a:cubicBezTo>
                  <a:pt x="1328223" y="2984719"/>
                  <a:pt x="1154030" y="2861332"/>
                  <a:pt x="950805" y="2861332"/>
                </a:cubicBezTo>
                <a:cubicBezTo>
                  <a:pt x="707660" y="2861332"/>
                  <a:pt x="522580" y="2984719"/>
                  <a:pt x="341129" y="3191573"/>
                </a:cubicBezTo>
                <a:lnTo>
                  <a:pt x="0" y="2861332"/>
                </a:lnTo>
                <a:cubicBezTo>
                  <a:pt x="92540" y="2744296"/>
                  <a:pt x="194777" y="2646653"/>
                  <a:pt x="307666" y="2570316"/>
                </a:cubicBezTo>
                <a:lnTo>
                  <a:pt x="364297" y="2536688"/>
                </a:lnTo>
                <a:lnTo>
                  <a:pt x="18145" y="2536688"/>
                </a:lnTo>
                <a:lnTo>
                  <a:pt x="18145" y="2101205"/>
                </a:lnTo>
                <a:lnTo>
                  <a:pt x="936289" y="1389916"/>
                </a:lnTo>
                <a:cubicBezTo>
                  <a:pt x="1233869" y="1154029"/>
                  <a:pt x="1328223" y="990724"/>
                  <a:pt x="1328223" y="816531"/>
                </a:cubicBezTo>
                <a:cubicBezTo>
                  <a:pt x="1328223" y="609676"/>
                  <a:pt x="1154030" y="486289"/>
                  <a:pt x="950805" y="486289"/>
                </a:cubicBezTo>
                <a:cubicBezTo>
                  <a:pt x="707660" y="486289"/>
                  <a:pt x="522580" y="609676"/>
                  <a:pt x="341129" y="816531"/>
                </a:cubicBezTo>
                <a:lnTo>
                  <a:pt x="0" y="486289"/>
                </a:lnTo>
                <a:cubicBezTo>
                  <a:pt x="246774" y="174193"/>
                  <a:pt x="562499" y="0"/>
                  <a:pt x="965321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</p:spPr>
        <p:txBody>
          <a:bodyPr wrap="square" anchor="ctr">
            <a:noAutofit/>
          </a:bodyPr>
          <a:lstStyle>
            <a:lvl1pPr>
              <a:defRPr lang="pt-BR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89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309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964351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id="{89862E06-FD5F-0BD2-9082-628A8B3149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08434" y="974816"/>
            <a:ext cx="4252543" cy="4970668"/>
          </a:xfrm>
          <a:custGeom>
            <a:avLst/>
            <a:gdLst>
              <a:gd name="connsiteX0" fmla="*/ 3132403 w 4252543"/>
              <a:gd name="connsiteY0" fmla="*/ 3874703 h 4970668"/>
              <a:gd name="connsiteX1" fmla="*/ 2675146 w 4252543"/>
              <a:gd name="connsiteY1" fmla="*/ 4201315 h 4970668"/>
              <a:gd name="connsiteX2" fmla="*/ 3132403 w 4252543"/>
              <a:gd name="connsiteY2" fmla="*/ 4520669 h 4970668"/>
              <a:gd name="connsiteX3" fmla="*/ 3593289 w 4252543"/>
              <a:gd name="connsiteY3" fmla="*/ 4201315 h 4970668"/>
              <a:gd name="connsiteX4" fmla="*/ 3132403 w 4252543"/>
              <a:gd name="connsiteY4" fmla="*/ 3874703 h 4970668"/>
              <a:gd name="connsiteX5" fmla="*/ 3132403 w 4252543"/>
              <a:gd name="connsiteY5" fmla="*/ 2840431 h 4970668"/>
              <a:gd name="connsiteX6" fmla="*/ 2729581 w 4252543"/>
              <a:gd name="connsiteY6" fmla="*/ 3138011 h 4970668"/>
              <a:gd name="connsiteX7" fmla="*/ 3132403 w 4252543"/>
              <a:gd name="connsiteY7" fmla="*/ 3453736 h 4970668"/>
              <a:gd name="connsiteX8" fmla="*/ 3538854 w 4252543"/>
              <a:gd name="connsiteY8" fmla="*/ 3138011 h 4970668"/>
              <a:gd name="connsiteX9" fmla="*/ 3132403 w 4252543"/>
              <a:gd name="connsiteY9" fmla="*/ 2840431 h 4970668"/>
              <a:gd name="connsiteX10" fmla="*/ 3131174 w 4252543"/>
              <a:gd name="connsiteY10" fmla="*/ 501678 h 4970668"/>
              <a:gd name="connsiteX11" fmla="*/ 2561417 w 4252543"/>
              <a:gd name="connsiteY11" fmla="*/ 1303692 h 4970668"/>
              <a:gd name="connsiteX12" fmla="*/ 3131174 w 4252543"/>
              <a:gd name="connsiteY12" fmla="*/ 2109336 h 4970668"/>
              <a:gd name="connsiteX13" fmla="*/ 3700931 w 4252543"/>
              <a:gd name="connsiteY13" fmla="*/ 1303692 h 4970668"/>
              <a:gd name="connsiteX14" fmla="*/ 3131174 w 4252543"/>
              <a:gd name="connsiteY14" fmla="*/ 501678 h 4970668"/>
              <a:gd name="connsiteX15" fmla="*/ 3131174 w 4252543"/>
              <a:gd name="connsiteY15" fmla="*/ 15389 h 4970668"/>
              <a:gd name="connsiteX16" fmla="*/ 4252543 w 4252543"/>
              <a:gd name="connsiteY16" fmla="*/ 1303692 h 4970668"/>
              <a:gd name="connsiteX17" fmla="*/ 3682319 w 4252543"/>
              <a:gd name="connsiteY17" fmla="*/ 2448750 h 4970668"/>
              <a:gd name="connsiteX18" fmla="*/ 3618897 w 4252543"/>
              <a:gd name="connsiteY18" fmla="*/ 2481911 h 4970668"/>
              <a:gd name="connsiteX19" fmla="*/ 3648284 w 4252543"/>
              <a:gd name="connsiteY19" fmla="*/ 2492243 h 4970668"/>
              <a:gd name="connsiteX20" fmla="*/ 4072320 w 4252543"/>
              <a:gd name="connsiteY20" fmla="*/ 3069059 h 4970668"/>
              <a:gd name="connsiteX21" fmla="*/ 3644095 w 4252543"/>
              <a:gd name="connsiteY21" fmla="*/ 3638816 h 4970668"/>
              <a:gd name="connsiteX22" fmla="*/ 4134014 w 4252543"/>
              <a:gd name="connsiteY22" fmla="*/ 4259379 h 4970668"/>
              <a:gd name="connsiteX23" fmla="*/ 3132403 w 4252543"/>
              <a:gd name="connsiteY23" fmla="*/ 4970668 h 4970668"/>
              <a:gd name="connsiteX24" fmla="*/ 2130792 w 4252543"/>
              <a:gd name="connsiteY24" fmla="*/ 4259379 h 4970668"/>
              <a:gd name="connsiteX25" fmla="*/ 2620710 w 4252543"/>
              <a:gd name="connsiteY25" fmla="*/ 3638816 h 4970668"/>
              <a:gd name="connsiteX26" fmla="*/ 2196115 w 4252543"/>
              <a:gd name="connsiteY26" fmla="*/ 3069059 h 4970668"/>
              <a:gd name="connsiteX27" fmla="*/ 2622454 w 4252543"/>
              <a:gd name="connsiteY27" fmla="*/ 2489372 h 4970668"/>
              <a:gd name="connsiteX28" fmla="*/ 2644107 w 4252543"/>
              <a:gd name="connsiteY28" fmla="*/ 2481906 h 4970668"/>
              <a:gd name="connsiteX29" fmla="*/ 2580871 w 4252543"/>
              <a:gd name="connsiteY29" fmla="*/ 2448750 h 4970668"/>
              <a:gd name="connsiteX30" fmla="*/ 2013434 w 4252543"/>
              <a:gd name="connsiteY30" fmla="*/ 1303692 h 4970668"/>
              <a:gd name="connsiteX31" fmla="*/ 3131174 w 4252543"/>
              <a:gd name="connsiteY31" fmla="*/ 15389 h 4970668"/>
              <a:gd name="connsiteX32" fmla="*/ 965320 w 4252543"/>
              <a:gd name="connsiteY32" fmla="*/ 0 h 4970668"/>
              <a:gd name="connsiteX33" fmla="*/ 1879835 w 4252543"/>
              <a:gd name="connsiteY33" fmla="*/ 794756 h 4970668"/>
              <a:gd name="connsiteX34" fmla="*/ 1299190 w 4252543"/>
              <a:gd name="connsiteY34" fmla="*/ 1702012 h 4970668"/>
              <a:gd name="connsiteX35" fmla="*/ 845563 w 4252543"/>
              <a:gd name="connsiteY35" fmla="*/ 2054028 h 4970668"/>
              <a:gd name="connsiteX36" fmla="*/ 1901609 w 4252543"/>
              <a:gd name="connsiteY36" fmla="*/ 2054028 h 4970668"/>
              <a:gd name="connsiteX37" fmla="*/ 1901609 w 4252543"/>
              <a:gd name="connsiteY37" fmla="*/ 2536688 h 4970668"/>
              <a:gd name="connsiteX38" fmla="*/ 1535453 w 4252543"/>
              <a:gd name="connsiteY38" fmla="*/ 2536688 h 4970668"/>
              <a:gd name="connsiteX39" fmla="*/ 1621267 w 4252543"/>
              <a:gd name="connsiteY39" fmla="*/ 2596867 h 4970668"/>
              <a:gd name="connsiteX40" fmla="*/ 1879835 w 4252543"/>
              <a:gd name="connsiteY40" fmla="*/ 3169799 h 4970668"/>
              <a:gd name="connsiteX41" fmla="*/ 1299190 w 4252543"/>
              <a:gd name="connsiteY41" fmla="*/ 4077055 h 4970668"/>
              <a:gd name="connsiteX42" fmla="*/ 845563 w 4252543"/>
              <a:gd name="connsiteY42" fmla="*/ 4429071 h 4970668"/>
              <a:gd name="connsiteX43" fmla="*/ 1901609 w 4252543"/>
              <a:gd name="connsiteY43" fmla="*/ 4429071 h 4970668"/>
              <a:gd name="connsiteX44" fmla="*/ 1901609 w 4252543"/>
              <a:gd name="connsiteY44" fmla="*/ 4911731 h 4970668"/>
              <a:gd name="connsiteX45" fmla="*/ 18145 w 4252543"/>
              <a:gd name="connsiteY45" fmla="*/ 4911731 h 4970668"/>
              <a:gd name="connsiteX46" fmla="*/ 18145 w 4252543"/>
              <a:gd name="connsiteY46" fmla="*/ 4476248 h 4970668"/>
              <a:gd name="connsiteX47" fmla="*/ 936288 w 4252543"/>
              <a:gd name="connsiteY47" fmla="*/ 3764959 h 4970668"/>
              <a:gd name="connsiteX48" fmla="*/ 1328223 w 4252543"/>
              <a:gd name="connsiteY48" fmla="*/ 3191573 h 4970668"/>
              <a:gd name="connsiteX49" fmla="*/ 950804 w 4252543"/>
              <a:gd name="connsiteY49" fmla="*/ 2861332 h 4970668"/>
              <a:gd name="connsiteX50" fmla="*/ 341128 w 4252543"/>
              <a:gd name="connsiteY50" fmla="*/ 3191573 h 4970668"/>
              <a:gd name="connsiteX51" fmla="*/ 0 w 4252543"/>
              <a:gd name="connsiteY51" fmla="*/ 2861332 h 4970668"/>
              <a:gd name="connsiteX52" fmla="*/ 198292 w 4252543"/>
              <a:gd name="connsiteY52" fmla="*/ 2653684 h 4970668"/>
              <a:gd name="connsiteX53" fmla="*/ 371524 w 4252543"/>
              <a:gd name="connsiteY53" fmla="*/ 2536688 h 4970668"/>
              <a:gd name="connsiteX54" fmla="*/ 18145 w 4252543"/>
              <a:gd name="connsiteY54" fmla="*/ 2536688 h 4970668"/>
              <a:gd name="connsiteX55" fmla="*/ 18145 w 4252543"/>
              <a:gd name="connsiteY55" fmla="*/ 2101205 h 4970668"/>
              <a:gd name="connsiteX56" fmla="*/ 936288 w 4252543"/>
              <a:gd name="connsiteY56" fmla="*/ 1389916 h 4970668"/>
              <a:gd name="connsiteX57" fmla="*/ 1328223 w 4252543"/>
              <a:gd name="connsiteY57" fmla="*/ 816531 h 4970668"/>
              <a:gd name="connsiteX58" fmla="*/ 950804 w 4252543"/>
              <a:gd name="connsiteY58" fmla="*/ 486289 h 4970668"/>
              <a:gd name="connsiteX59" fmla="*/ 341128 w 4252543"/>
              <a:gd name="connsiteY59" fmla="*/ 816531 h 4970668"/>
              <a:gd name="connsiteX60" fmla="*/ 0 w 4252543"/>
              <a:gd name="connsiteY60" fmla="*/ 486289 h 4970668"/>
              <a:gd name="connsiteX61" fmla="*/ 965320 w 4252543"/>
              <a:gd name="connsiteY61" fmla="*/ 0 h 497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252543" h="4970668">
                <a:moveTo>
                  <a:pt x="3132403" y="3874703"/>
                </a:moveTo>
                <a:cubicBezTo>
                  <a:pt x="2918291" y="3881961"/>
                  <a:pt x="2675146" y="4005348"/>
                  <a:pt x="2675146" y="4201315"/>
                </a:cubicBezTo>
                <a:cubicBezTo>
                  <a:pt x="2675146" y="4390024"/>
                  <a:pt x="2867484" y="4520669"/>
                  <a:pt x="3132403" y="4520669"/>
                </a:cubicBezTo>
                <a:cubicBezTo>
                  <a:pt x="3397322" y="4520669"/>
                  <a:pt x="3593289" y="4390024"/>
                  <a:pt x="3593289" y="4201315"/>
                </a:cubicBezTo>
                <a:cubicBezTo>
                  <a:pt x="3593289" y="4005348"/>
                  <a:pt x="3346515" y="3881961"/>
                  <a:pt x="3132403" y="3874703"/>
                </a:cubicBezTo>
                <a:close/>
                <a:moveTo>
                  <a:pt x="3132403" y="2840431"/>
                </a:moveTo>
                <a:cubicBezTo>
                  <a:pt x="2892887" y="2840431"/>
                  <a:pt x="2729581" y="2967447"/>
                  <a:pt x="2729581" y="3138011"/>
                </a:cubicBezTo>
                <a:cubicBezTo>
                  <a:pt x="2729581" y="3330349"/>
                  <a:pt x="2936436" y="3439220"/>
                  <a:pt x="3132403" y="3453736"/>
                </a:cubicBezTo>
                <a:cubicBezTo>
                  <a:pt x="3328370" y="3439220"/>
                  <a:pt x="3538854" y="3323091"/>
                  <a:pt x="3538854" y="3138011"/>
                </a:cubicBezTo>
                <a:cubicBezTo>
                  <a:pt x="3538854" y="2967447"/>
                  <a:pt x="3371918" y="2840431"/>
                  <a:pt x="3132403" y="2840431"/>
                </a:cubicBezTo>
                <a:close/>
                <a:moveTo>
                  <a:pt x="3131174" y="501678"/>
                </a:moveTo>
                <a:cubicBezTo>
                  <a:pt x="2797304" y="501678"/>
                  <a:pt x="2561417" y="835548"/>
                  <a:pt x="2561417" y="1303692"/>
                </a:cubicBezTo>
                <a:cubicBezTo>
                  <a:pt x="2561417" y="1771837"/>
                  <a:pt x="2797304" y="2109336"/>
                  <a:pt x="3131174" y="2109336"/>
                </a:cubicBezTo>
                <a:cubicBezTo>
                  <a:pt x="3468673" y="2109336"/>
                  <a:pt x="3700931" y="1771837"/>
                  <a:pt x="3700931" y="1303692"/>
                </a:cubicBezTo>
                <a:cubicBezTo>
                  <a:pt x="3700931" y="835548"/>
                  <a:pt x="3468673" y="501678"/>
                  <a:pt x="3131174" y="501678"/>
                </a:cubicBezTo>
                <a:close/>
                <a:moveTo>
                  <a:pt x="3131174" y="15389"/>
                </a:moveTo>
                <a:cubicBezTo>
                  <a:pt x="3788027" y="15389"/>
                  <a:pt x="4252543" y="548855"/>
                  <a:pt x="4252543" y="1303692"/>
                </a:cubicBezTo>
                <a:cubicBezTo>
                  <a:pt x="4252543" y="1825138"/>
                  <a:pt x="4032987" y="2240236"/>
                  <a:pt x="3682319" y="2448750"/>
                </a:cubicBezTo>
                <a:lnTo>
                  <a:pt x="3618897" y="2481911"/>
                </a:lnTo>
                <a:lnTo>
                  <a:pt x="3648284" y="2492243"/>
                </a:lnTo>
                <a:cubicBezTo>
                  <a:pt x="3899375" y="2603240"/>
                  <a:pt x="4072320" y="2801419"/>
                  <a:pt x="4072320" y="3069059"/>
                </a:cubicBezTo>
                <a:cubicBezTo>
                  <a:pt x="4072320" y="3348494"/>
                  <a:pt x="3894498" y="3529946"/>
                  <a:pt x="3644095" y="3638816"/>
                </a:cubicBezTo>
                <a:cubicBezTo>
                  <a:pt x="3938046" y="3754945"/>
                  <a:pt x="4134014" y="3972687"/>
                  <a:pt x="4134014" y="4259379"/>
                </a:cubicBezTo>
                <a:cubicBezTo>
                  <a:pt x="4134014" y="4713008"/>
                  <a:pt x="3680386" y="4970668"/>
                  <a:pt x="3132403" y="4970668"/>
                </a:cubicBezTo>
                <a:cubicBezTo>
                  <a:pt x="2580791" y="4970668"/>
                  <a:pt x="2130792" y="4709379"/>
                  <a:pt x="2130792" y="4259379"/>
                </a:cubicBezTo>
                <a:cubicBezTo>
                  <a:pt x="2130792" y="3965429"/>
                  <a:pt x="2334018" y="3747687"/>
                  <a:pt x="2620710" y="3638816"/>
                </a:cubicBezTo>
                <a:cubicBezTo>
                  <a:pt x="2373937" y="3533575"/>
                  <a:pt x="2196115" y="3352123"/>
                  <a:pt x="2196115" y="3069059"/>
                </a:cubicBezTo>
                <a:cubicBezTo>
                  <a:pt x="2196115" y="2794614"/>
                  <a:pt x="2371896" y="2598137"/>
                  <a:pt x="2622454" y="2489372"/>
                </a:cubicBezTo>
                <a:lnTo>
                  <a:pt x="2644107" y="2481906"/>
                </a:lnTo>
                <a:lnTo>
                  <a:pt x="2580871" y="2448750"/>
                </a:lnTo>
                <a:cubicBezTo>
                  <a:pt x="2231275" y="2240236"/>
                  <a:pt x="2013434" y="1825138"/>
                  <a:pt x="2013434" y="1303692"/>
                </a:cubicBezTo>
                <a:cubicBezTo>
                  <a:pt x="2013434" y="548855"/>
                  <a:pt x="2474321" y="15389"/>
                  <a:pt x="3131174" y="15389"/>
                </a:cubicBezTo>
                <a:close/>
                <a:moveTo>
                  <a:pt x="965320" y="0"/>
                </a:moveTo>
                <a:cubicBezTo>
                  <a:pt x="1495158" y="0"/>
                  <a:pt x="1879835" y="326612"/>
                  <a:pt x="1879835" y="794756"/>
                </a:cubicBezTo>
                <a:cubicBezTo>
                  <a:pt x="1879835" y="1128626"/>
                  <a:pt x="1734673" y="1386287"/>
                  <a:pt x="1299190" y="1702012"/>
                </a:cubicBezTo>
                <a:lnTo>
                  <a:pt x="845563" y="2054028"/>
                </a:lnTo>
                <a:lnTo>
                  <a:pt x="1901609" y="2054028"/>
                </a:lnTo>
                <a:lnTo>
                  <a:pt x="1901609" y="2536688"/>
                </a:lnTo>
                <a:lnTo>
                  <a:pt x="1535453" y="2536688"/>
                </a:lnTo>
                <a:lnTo>
                  <a:pt x="1621267" y="2596867"/>
                </a:lnTo>
                <a:cubicBezTo>
                  <a:pt x="1783666" y="2737038"/>
                  <a:pt x="1879835" y="2935727"/>
                  <a:pt x="1879835" y="3169799"/>
                </a:cubicBezTo>
                <a:cubicBezTo>
                  <a:pt x="1879835" y="3503670"/>
                  <a:pt x="1734673" y="3761330"/>
                  <a:pt x="1299190" y="4077055"/>
                </a:cubicBezTo>
                <a:lnTo>
                  <a:pt x="845563" y="4429071"/>
                </a:lnTo>
                <a:lnTo>
                  <a:pt x="1901609" y="4429071"/>
                </a:lnTo>
                <a:lnTo>
                  <a:pt x="1901609" y="4911731"/>
                </a:lnTo>
                <a:lnTo>
                  <a:pt x="18145" y="4911731"/>
                </a:lnTo>
                <a:lnTo>
                  <a:pt x="18145" y="4476248"/>
                </a:lnTo>
                <a:lnTo>
                  <a:pt x="936288" y="3764959"/>
                </a:lnTo>
                <a:cubicBezTo>
                  <a:pt x="1233868" y="3529073"/>
                  <a:pt x="1328223" y="3365767"/>
                  <a:pt x="1328223" y="3191573"/>
                </a:cubicBezTo>
                <a:cubicBezTo>
                  <a:pt x="1328223" y="2984719"/>
                  <a:pt x="1154030" y="2861332"/>
                  <a:pt x="950804" y="2861332"/>
                </a:cubicBezTo>
                <a:cubicBezTo>
                  <a:pt x="707660" y="2861332"/>
                  <a:pt x="522579" y="2984719"/>
                  <a:pt x="341128" y="3191573"/>
                </a:cubicBezTo>
                <a:lnTo>
                  <a:pt x="0" y="2861332"/>
                </a:lnTo>
                <a:cubicBezTo>
                  <a:pt x="61693" y="2783308"/>
                  <a:pt x="127696" y="2713903"/>
                  <a:pt x="198292" y="2653684"/>
                </a:cubicBezTo>
                <a:lnTo>
                  <a:pt x="371524" y="2536688"/>
                </a:lnTo>
                <a:lnTo>
                  <a:pt x="18145" y="2536688"/>
                </a:lnTo>
                <a:lnTo>
                  <a:pt x="18145" y="2101205"/>
                </a:lnTo>
                <a:lnTo>
                  <a:pt x="936288" y="1389916"/>
                </a:lnTo>
                <a:cubicBezTo>
                  <a:pt x="1233868" y="1154029"/>
                  <a:pt x="1328223" y="990724"/>
                  <a:pt x="1328223" y="816531"/>
                </a:cubicBezTo>
                <a:cubicBezTo>
                  <a:pt x="1328223" y="609676"/>
                  <a:pt x="1154030" y="486289"/>
                  <a:pt x="950804" y="486289"/>
                </a:cubicBezTo>
                <a:cubicBezTo>
                  <a:pt x="707660" y="486289"/>
                  <a:pt x="522579" y="609676"/>
                  <a:pt x="341128" y="816531"/>
                </a:cubicBezTo>
                <a:lnTo>
                  <a:pt x="0" y="486289"/>
                </a:lnTo>
                <a:cubicBezTo>
                  <a:pt x="246773" y="174193"/>
                  <a:pt x="562499" y="0"/>
                  <a:pt x="965320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</p:spPr>
        <p:txBody>
          <a:bodyPr wrap="square" anchor="ctr">
            <a:noAutofit/>
          </a:bodyPr>
          <a:lstStyle>
            <a:lvl1pPr>
              <a:defRPr lang="pt-BR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71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42641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id="{0599539E-2C46-699E-FF05-6513542C4C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08433" y="974815"/>
            <a:ext cx="4234109" cy="4970668"/>
          </a:xfrm>
          <a:custGeom>
            <a:avLst/>
            <a:gdLst>
              <a:gd name="connsiteX0" fmla="*/ 3093528 w 4234109"/>
              <a:gd name="connsiteY0" fmla="*/ 2844060 h 4970668"/>
              <a:gd name="connsiteX1" fmla="*/ 2661674 w 4234109"/>
              <a:gd name="connsiteY1" fmla="*/ 3228737 h 4970668"/>
              <a:gd name="connsiteX2" fmla="*/ 3108044 w 4234109"/>
              <a:gd name="connsiteY2" fmla="*/ 3609784 h 4970668"/>
              <a:gd name="connsiteX3" fmla="*/ 3554414 w 4234109"/>
              <a:gd name="connsiteY3" fmla="*/ 3319462 h 4970668"/>
              <a:gd name="connsiteX4" fmla="*/ 3093528 w 4234109"/>
              <a:gd name="connsiteY4" fmla="*/ 2844060 h 4970668"/>
              <a:gd name="connsiteX5" fmla="*/ 3112740 w 4234109"/>
              <a:gd name="connsiteY5" fmla="*/ 501678 h 4970668"/>
              <a:gd name="connsiteX6" fmla="*/ 2542983 w 4234109"/>
              <a:gd name="connsiteY6" fmla="*/ 1303693 h 4970668"/>
              <a:gd name="connsiteX7" fmla="*/ 3112740 w 4234109"/>
              <a:gd name="connsiteY7" fmla="*/ 2109336 h 4970668"/>
              <a:gd name="connsiteX8" fmla="*/ 3682497 w 4234109"/>
              <a:gd name="connsiteY8" fmla="*/ 1303693 h 4970668"/>
              <a:gd name="connsiteX9" fmla="*/ 3112740 w 4234109"/>
              <a:gd name="connsiteY9" fmla="*/ 501678 h 4970668"/>
              <a:gd name="connsiteX10" fmla="*/ 3112740 w 4234109"/>
              <a:gd name="connsiteY10" fmla="*/ 15389 h 4970668"/>
              <a:gd name="connsiteX11" fmla="*/ 4234109 w 4234109"/>
              <a:gd name="connsiteY11" fmla="*/ 1303693 h 4970668"/>
              <a:gd name="connsiteX12" fmla="*/ 3663885 w 4234109"/>
              <a:gd name="connsiteY12" fmla="*/ 2448750 h 4970668"/>
              <a:gd name="connsiteX13" fmla="*/ 3567587 w 4234109"/>
              <a:gd name="connsiteY13" fmla="*/ 2499101 h 4970668"/>
              <a:gd name="connsiteX14" fmla="*/ 3633493 w 4234109"/>
              <a:gd name="connsiteY14" fmla="*/ 2533785 h 4970668"/>
              <a:gd name="connsiteX15" fmla="*/ 4124171 w 4234109"/>
              <a:gd name="connsiteY15" fmla="*/ 3638816 h 4970668"/>
              <a:gd name="connsiteX16" fmla="*/ 2981028 w 4234109"/>
              <a:gd name="connsiteY16" fmla="*/ 4970668 h 4970668"/>
              <a:gd name="connsiteX17" fmla="*/ 2215304 w 4234109"/>
              <a:gd name="connsiteY17" fmla="*/ 4702120 h 4970668"/>
              <a:gd name="connsiteX18" fmla="*/ 2469336 w 4234109"/>
              <a:gd name="connsiteY18" fmla="*/ 4295670 h 4970668"/>
              <a:gd name="connsiteX19" fmla="*/ 2977399 w 4234109"/>
              <a:gd name="connsiteY19" fmla="*/ 4498895 h 4970668"/>
              <a:gd name="connsiteX20" fmla="*/ 3568930 w 4234109"/>
              <a:gd name="connsiteY20" fmla="*/ 3809381 h 4970668"/>
              <a:gd name="connsiteX21" fmla="*/ 2951996 w 4234109"/>
              <a:gd name="connsiteY21" fmla="*/ 4045267 h 4970668"/>
              <a:gd name="connsiteX22" fmla="*/ 2110062 w 4234109"/>
              <a:gd name="connsiteY22" fmla="*/ 3254140 h 4970668"/>
              <a:gd name="connsiteX23" fmla="*/ 2523289 w 4234109"/>
              <a:gd name="connsiteY23" fmla="*/ 2528795 h 4970668"/>
              <a:gd name="connsiteX24" fmla="*/ 2625049 w 4234109"/>
              <a:gd name="connsiteY24" fmla="*/ 2481579 h 4970668"/>
              <a:gd name="connsiteX25" fmla="*/ 2562437 w 4234109"/>
              <a:gd name="connsiteY25" fmla="*/ 2448750 h 4970668"/>
              <a:gd name="connsiteX26" fmla="*/ 1995000 w 4234109"/>
              <a:gd name="connsiteY26" fmla="*/ 1303693 h 4970668"/>
              <a:gd name="connsiteX27" fmla="*/ 3112740 w 4234109"/>
              <a:gd name="connsiteY27" fmla="*/ 15389 h 4970668"/>
              <a:gd name="connsiteX28" fmla="*/ 965321 w 4234109"/>
              <a:gd name="connsiteY28" fmla="*/ 0 h 4970668"/>
              <a:gd name="connsiteX29" fmla="*/ 1879836 w 4234109"/>
              <a:gd name="connsiteY29" fmla="*/ 794756 h 4970668"/>
              <a:gd name="connsiteX30" fmla="*/ 1299191 w 4234109"/>
              <a:gd name="connsiteY30" fmla="*/ 1702012 h 4970668"/>
              <a:gd name="connsiteX31" fmla="*/ 845563 w 4234109"/>
              <a:gd name="connsiteY31" fmla="*/ 2054028 h 4970668"/>
              <a:gd name="connsiteX32" fmla="*/ 1901610 w 4234109"/>
              <a:gd name="connsiteY32" fmla="*/ 2054028 h 4970668"/>
              <a:gd name="connsiteX33" fmla="*/ 1901610 w 4234109"/>
              <a:gd name="connsiteY33" fmla="*/ 2536688 h 4970668"/>
              <a:gd name="connsiteX34" fmla="*/ 1535453 w 4234109"/>
              <a:gd name="connsiteY34" fmla="*/ 2536688 h 4970668"/>
              <a:gd name="connsiteX35" fmla="*/ 1621267 w 4234109"/>
              <a:gd name="connsiteY35" fmla="*/ 2596867 h 4970668"/>
              <a:gd name="connsiteX36" fmla="*/ 1879836 w 4234109"/>
              <a:gd name="connsiteY36" fmla="*/ 3169799 h 4970668"/>
              <a:gd name="connsiteX37" fmla="*/ 1299191 w 4234109"/>
              <a:gd name="connsiteY37" fmla="*/ 4077055 h 4970668"/>
              <a:gd name="connsiteX38" fmla="*/ 845563 w 4234109"/>
              <a:gd name="connsiteY38" fmla="*/ 4429071 h 4970668"/>
              <a:gd name="connsiteX39" fmla="*/ 1901610 w 4234109"/>
              <a:gd name="connsiteY39" fmla="*/ 4429071 h 4970668"/>
              <a:gd name="connsiteX40" fmla="*/ 1901610 w 4234109"/>
              <a:gd name="connsiteY40" fmla="*/ 4911731 h 4970668"/>
              <a:gd name="connsiteX41" fmla="*/ 18145 w 4234109"/>
              <a:gd name="connsiteY41" fmla="*/ 4911731 h 4970668"/>
              <a:gd name="connsiteX42" fmla="*/ 18145 w 4234109"/>
              <a:gd name="connsiteY42" fmla="*/ 4476248 h 4970668"/>
              <a:gd name="connsiteX43" fmla="*/ 936289 w 4234109"/>
              <a:gd name="connsiteY43" fmla="*/ 3764959 h 4970668"/>
              <a:gd name="connsiteX44" fmla="*/ 1328223 w 4234109"/>
              <a:gd name="connsiteY44" fmla="*/ 3191573 h 4970668"/>
              <a:gd name="connsiteX45" fmla="*/ 950805 w 4234109"/>
              <a:gd name="connsiteY45" fmla="*/ 2861332 h 4970668"/>
              <a:gd name="connsiteX46" fmla="*/ 341129 w 4234109"/>
              <a:gd name="connsiteY46" fmla="*/ 3191573 h 4970668"/>
              <a:gd name="connsiteX47" fmla="*/ 0 w 4234109"/>
              <a:gd name="connsiteY47" fmla="*/ 2861332 h 4970668"/>
              <a:gd name="connsiteX48" fmla="*/ 307666 w 4234109"/>
              <a:gd name="connsiteY48" fmla="*/ 2570316 h 4970668"/>
              <a:gd name="connsiteX49" fmla="*/ 364297 w 4234109"/>
              <a:gd name="connsiteY49" fmla="*/ 2536688 h 4970668"/>
              <a:gd name="connsiteX50" fmla="*/ 18145 w 4234109"/>
              <a:gd name="connsiteY50" fmla="*/ 2536688 h 4970668"/>
              <a:gd name="connsiteX51" fmla="*/ 18145 w 4234109"/>
              <a:gd name="connsiteY51" fmla="*/ 2101205 h 4970668"/>
              <a:gd name="connsiteX52" fmla="*/ 936289 w 4234109"/>
              <a:gd name="connsiteY52" fmla="*/ 1389916 h 4970668"/>
              <a:gd name="connsiteX53" fmla="*/ 1328223 w 4234109"/>
              <a:gd name="connsiteY53" fmla="*/ 816531 h 4970668"/>
              <a:gd name="connsiteX54" fmla="*/ 950805 w 4234109"/>
              <a:gd name="connsiteY54" fmla="*/ 486289 h 4970668"/>
              <a:gd name="connsiteX55" fmla="*/ 341129 w 4234109"/>
              <a:gd name="connsiteY55" fmla="*/ 816531 h 4970668"/>
              <a:gd name="connsiteX56" fmla="*/ 0 w 4234109"/>
              <a:gd name="connsiteY56" fmla="*/ 486289 h 4970668"/>
              <a:gd name="connsiteX57" fmla="*/ 965321 w 4234109"/>
              <a:gd name="connsiteY57" fmla="*/ 0 h 497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234109" h="4970668">
                <a:moveTo>
                  <a:pt x="3093528" y="2844060"/>
                </a:moveTo>
                <a:cubicBezTo>
                  <a:pt x="2828609" y="2844060"/>
                  <a:pt x="2661674" y="3029140"/>
                  <a:pt x="2661674" y="3228737"/>
                </a:cubicBezTo>
                <a:cubicBezTo>
                  <a:pt x="2661674" y="3468252"/>
                  <a:pt x="2864900" y="3609784"/>
                  <a:pt x="3108044" y="3609784"/>
                </a:cubicBezTo>
                <a:cubicBezTo>
                  <a:pt x="3314899" y="3609784"/>
                  <a:pt x="3481834" y="3497284"/>
                  <a:pt x="3554414" y="3319462"/>
                </a:cubicBezTo>
                <a:cubicBezTo>
                  <a:pt x="3507237" y="3014624"/>
                  <a:pt x="3372963" y="2844060"/>
                  <a:pt x="3093528" y="2844060"/>
                </a:cubicBezTo>
                <a:close/>
                <a:moveTo>
                  <a:pt x="3112740" y="501678"/>
                </a:moveTo>
                <a:cubicBezTo>
                  <a:pt x="2778870" y="501678"/>
                  <a:pt x="2542983" y="835548"/>
                  <a:pt x="2542983" y="1303693"/>
                </a:cubicBezTo>
                <a:cubicBezTo>
                  <a:pt x="2542983" y="1771837"/>
                  <a:pt x="2778870" y="2109336"/>
                  <a:pt x="3112740" y="2109336"/>
                </a:cubicBezTo>
                <a:cubicBezTo>
                  <a:pt x="3450239" y="2109336"/>
                  <a:pt x="3682497" y="1771837"/>
                  <a:pt x="3682497" y="1303693"/>
                </a:cubicBezTo>
                <a:cubicBezTo>
                  <a:pt x="3682497" y="835548"/>
                  <a:pt x="3450239" y="501678"/>
                  <a:pt x="3112740" y="501678"/>
                </a:cubicBezTo>
                <a:close/>
                <a:moveTo>
                  <a:pt x="3112740" y="15389"/>
                </a:moveTo>
                <a:cubicBezTo>
                  <a:pt x="3769593" y="15389"/>
                  <a:pt x="4234109" y="548855"/>
                  <a:pt x="4234109" y="1303693"/>
                </a:cubicBezTo>
                <a:cubicBezTo>
                  <a:pt x="4234109" y="1825138"/>
                  <a:pt x="4014553" y="2240236"/>
                  <a:pt x="3663885" y="2448750"/>
                </a:cubicBezTo>
                <a:lnTo>
                  <a:pt x="3567587" y="2499101"/>
                </a:lnTo>
                <a:lnTo>
                  <a:pt x="3633493" y="2533785"/>
                </a:lnTo>
                <a:cubicBezTo>
                  <a:pt x="3968081" y="2736890"/>
                  <a:pt x="4124171" y="3139825"/>
                  <a:pt x="4124171" y="3638816"/>
                </a:cubicBezTo>
                <a:cubicBezTo>
                  <a:pt x="4124171" y="4415428"/>
                  <a:pt x="3670543" y="4970668"/>
                  <a:pt x="2981028" y="4970668"/>
                </a:cubicBezTo>
                <a:cubicBezTo>
                  <a:pt x="2668932" y="4970668"/>
                  <a:pt x="2418529" y="4865427"/>
                  <a:pt x="2215304" y="4702120"/>
                </a:cubicBezTo>
                <a:lnTo>
                  <a:pt x="2469336" y="4295670"/>
                </a:lnTo>
                <a:cubicBezTo>
                  <a:pt x="2621755" y="4422686"/>
                  <a:pt x="2770545" y="4498895"/>
                  <a:pt x="2977399" y="4498895"/>
                </a:cubicBezTo>
                <a:cubicBezTo>
                  <a:pt x="3300382" y="4498895"/>
                  <a:pt x="3521753" y="4230348"/>
                  <a:pt x="3568930" y="3809381"/>
                </a:cubicBezTo>
                <a:cubicBezTo>
                  <a:pt x="3412882" y="3958171"/>
                  <a:pt x="3187883" y="4045267"/>
                  <a:pt x="2951996" y="4045267"/>
                </a:cubicBezTo>
                <a:cubicBezTo>
                  <a:pt x="2491110" y="4045267"/>
                  <a:pt x="2110062" y="3747687"/>
                  <a:pt x="2110062" y="3254140"/>
                </a:cubicBezTo>
                <a:cubicBezTo>
                  <a:pt x="2110062" y="2934332"/>
                  <a:pt x="2270250" y="2676898"/>
                  <a:pt x="2523289" y="2528795"/>
                </a:cubicBezTo>
                <a:lnTo>
                  <a:pt x="2625049" y="2481579"/>
                </a:lnTo>
                <a:lnTo>
                  <a:pt x="2562437" y="2448750"/>
                </a:lnTo>
                <a:cubicBezTo>
                  <a:pt x="2212841" y="2240236"/>
                  <a:pt x="1995000" y="1825138"/>
                  <a:pt x="1995000" y="1303693"/>
                </a:cubicBezTo>
                <a:cubicBezTo>
                  <a:pt x="1995000" y="548855"/>
                  <a:pt x="2455887" y="15389"/>
                  <a:pt x="3112740" y="15389"/>
                </a:cubicBezTo>
                <a:close/>
                <a:moveTo>
                  <a:pt x="965321" y="0"/>
                </a:moveTo>
                <a:cubicBezTo>
                  <a:pt x="1495158" y="0"/>
                  <a:pt x="1879836" y="326612"/>
                  <a:pt x="1879836" y="794756"/>
                </a:cubicBezTo>
                <a:cubicBezTo>
                  <a:pt x="1879836" y="1128627"/>
                  <a:pt x="1734674" y="1386287"/>
                  <a:pt x="1299191" y="1702012"/>
                </a:cubicBezTo>
                <a:lnTo>
                  <a:pt x="845563" y="2054028"/>
                </a:lnTo>
                <a:lnTo>
                  <a:pt x="1901610" y="2054028"/>
                </a:lnTo>
                <a:lnTo>
                  <a:pt x="1901610" y="2536688"/>
                </a:lnTo>
                <a:lnTo>
                  <a:pt x="1535453" y="2536688"/>
                </a:lnTo>
                <a:lnTo>
                  <a:pt x="1621267" y="2596867"/>
                </a:lnTo>
                <a:cubicBezTo>
                  <a:pt x="1783666" y="2737038"/>
                  <a:pt x="1879836" y="2935727"/>
                  <a:pt x="1879836" y="3169799"/>
                </a:cubicBezTo>
                <a:cubicBezTo>
                  <a:pt x="1879836" y="3503670"/>
                  <a:pt x="1734674" y="3761330"/>
                  <a:pt x="1299191" y="4077055"/>
                </a:cubicBezTo>
                <a:lnTo>
                  <a:pt x="845563" y="4429071"/>
                </a:lnTo>
                <a:lnTo>
                  <a:pt x="1901610" y="4429071"/>
                </a:lnTo>
                <a:lnTo>
                  <a:pt x="1901610" y="4911731"/>
                </a:lnTo>
                <a:lnTo>
                  <a:pt x="18145" y="4911731"/>
                </a:lnTo>
                <a:lnTo>
                  <a:pt x="18145" y="4476248"/>
                </a:lnTo>
                <a:lnTo>
                  <a:pt x="936289" y="3764959"/>
                </a:lnTo>
                <a:cubicBezTo>
                  <a:pt x="1233869" y="3529073"/>
                  <a:pt x="1328223" y="3365767"/>
                  <a:pt x="1328223" y="3191573"/>
                </a:cubicBezTo>
                <a:cubicBezTo>
                  <a:pt x="1328223" y="2984719"/>
                  <a:pt x="1154030" y="2861332"/>
                  <a:pt x="950805" y="2861332"/>
                </a:cubicBezTo>
                <a:cubicBezTo>
                  <a:pt x="707660" y="2861332"/>
                  <a:pt x="522580" y="2984719"/>
                  <a:pt x="341129" y="3191573"/>
                </a:cubicBezTo>
                <a:lnTo>
                  <a:pt x="0" y="2861332"/>
                </a:lnTo>
                <a:cubicBezTo>
                  <a:pt x="92540" y="2744296"/>
                  <a:pt x="194777" y="2646653"/>
                  <a:pt x="307666" y="2570316"/>
                </a:cubicBezTo>
                <a:lnTo>
                  <a:pt x="364297" y="2536688"/>
                </a:lnTo>
                <a:lnTo>
                  <a:pt x="18145" y="2536688"/>
                </a:lnTo>
                <a:lnTo>
                  <a:pt x="18145" y="2101205"/>
                </a:lnTo>
                <a:lnTo>
                  <a:pt x="936289" y="1389916"/>
                </a:lnTo>
                <a:cubicBezTo>
                  <a:pt x="1233869" y="1154030"/>
                  <a:pt x="1328223" y="990724"/>
                  <a:pt x="1328223" y="816531"/>
                </a:cubicBezTo>
                <a:cubicBezTo>
                  <a:pt x="1328223" y="609676"/>
                  <a:pt x="1154030" y="486289"/>
                  <a:pt x="950805" y="486289"/>
                </a:cubicBezTo>
                <a:cubicBezTo>
                  <a:pt x="707660" y="486289"/>
                  <a:pt x="522580" y="609676"/>
                  <a:pt x="341129" y="816531"/>
                </a:cubicBezTo>
                <a:lnTo>
                  <a:pt x="0" y="486289"/>
                </a:lnTo>
                <a:cubicBezTo>
                  <a:pt x="246774" y="174193"/>
                  <a:pt x="562499" y="0"/>
                  <a:pt x="965321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</p:spPr>
        <p:txBody>
          <a:bodyPr wrap="square" anchor="ctr">
            <a:noAutofit/>
          </a:bodyPr>
          <a:lstStyle>
            <a:lvl1pPr>
              <a:defRPr lang="pt-BR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6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FC614EF-0752-43C6-9B1D-7C7DE8C1F7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1604" y="1865313"/>
            <a:ext cx="5220752" cy="4094162"/>
          </a:xfrm>
          <a:custGeom>
            <a:avLst/>
            <a:gdLst>
              <a:gd name="connsiteX0" fmla="*/ 101331 w 5220752"/>
              <a:gd name="connsiteY0" fmla="*/ 0 h 4094162"/>
              <a:gd name="connsiteX1" fmla="*/ 5119421 w 5220752"/>
              <a:gd name="connsiteY1" fmla="*/ 0 h 4094162"/>
              <a:gd name="connsiteX2" fmla="*/ 5220752 w 5220752"/>
              <a:gd name="connsiteY2" fmla="*/ 101331 h 4094162"/>
              <a:gd name="connsiteX3" fmla="*/ 5220752 w 5220752"/>
              <a:gd name="connsiteY3" fmla="*/ 3992831 h 4094162"/>
              <a:gd name="connsiteX4" fmla="*/ 5119421 w 5220752"/>
              <a:gd name="connsiteY4" fmla="*/ 4094162 h 4094162"/>
              <a:gd name="connsiteX5" fmla="*/ 101331 w 5220752"/>
              <a:gd name="connsiteY5" fmla="*/ 4094162 h 4094162"/>
              <a:gd name="connsiteX6" fmla="*/ 0 w 5220752"/>
              <a:gd name="connsiteY6" fmla="*/ 3992831 h 4094162"/>
              <a:gd name="connsiteX7" fmla="*/ 0 w 5220752"/>
              <a:gd name="connsiteY7" fmla="*/ 101331 h 4094162"/>
              <a:gd name="connsiteX8" fmla="*/ 101331 w 5220752"/>
              <a:gd name="connsiteY8" fmla="*/ 0 h 409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0752" h="4094162">
                <a:moveTo>
                  <a:pt x="101331" y="0"/>
                </a:moveTo>
                <a:lnTo>
                  <a:pt x="5119421" y="0"/>
                </a:lnTo>
                <a:cubicBezTo>
                  <a:pt x="5175385" y="0"/>
                  <a:pt x="5220752" y="45367"/>
                  <a:pt x="5220752" y="101331"/>
                </a:cubicBezTo>
                <a:lnTo>
                  <a:pt x="5220752" y="3992831"/>
                </a:lnTo>
                <a:cubicBezTo>
                  <a:pt x="5220752" y="4048795"/>
                  <a:pt x="5175385" y="4094162"/>
                  <a:pt x="5119421" y="4094162"/>
                </a:cubicBezTo>
                <a:lnTo>
                  <a:pt x="101331" y="4094162"/>
                </a:lnTo>
                <a:cubicBezTo>
                  <a:pt x="45367" y="4094162"/>
                  <a:pt x="0" y="4048795"/>
                  <a:pt x="0" y="3992831"/>
                </a:cubicBezTo>
                <a:lnTo>
                  <a:pt x="0" y="101331"/>
                </a:lnTo>
                <a:cubicBezTo>
                  <a:pt x="0" y="45367"/>
                  <a:pt x="45367" y="0"/>
                  <a:pt x="101331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 dirty="0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C0033B-E06C-4EC4-9483-39A6BD0BBB16}"/>
              </a:ext>
            </a:extLst>
          </p:cNvPr>
          <p:cNvSpPr txBox="1"/>
          <p:nvPr userDrawn="1"/>
        </p:nvSpPr>
        <p:spPr>
          <a:xfrm>
            <a:off x="377464" y="272276"/>
            <a:ext cx="1583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600" dirty="0">
                <a:solidFill>
                  <a:schemeClr val="bg1"/>
                </a:solidFill>
                <a:latin typeface="+mj-lt"/>
              </a:rPr>
              <a:t>Infotech</a:t>
            </a:r>
          </a:p>
        </p:txBody>
      </p:sp>
    </p:spTree>
    <p:extLst>
      <p:ext uri="{BB962C8B-B14F-4D97-AF65-F5344CB8AC3E}">
        <p14:creationId xmlns:p14="http://schemas.microsoft.com/office/powerpoint/2010/main" val="79711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08333E-7 1.85185E-6 L 0.2138 1.85185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889957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id="{E0EF0386-3F6B-C776-E464-B6FE64DB29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45349" y="974816"/>
            <a:ext cx="4285752" cy="4970668"/>
          </a:xfrm>
          <a:custGeom>
            <a:avLst/>
            <a:gdLst>
              <a:gd name="connsiteX0" fmla="*/ 3164383 w 4285752"/>
              <a:gd name="connsiteY0" fmla="*/ 2876721 h 4970668"/>
              <a:gd name="connsiteX1" fmla="*/ 2594626 w 4285752"/>
              <a:gd name="connsiteY1" fmla="*/ 3678736 h 4970668"/>
              <a:gd name="connsiteX2" fmla="*/ 3164383 w 4285752"/>
              <a:gd name="connsiteY2" fmla="*/ 4484379 h 4970668"/>
              <a:gd name="connsiteX3" fmla="*/ 3734140 w 4285752"/>
              <a:gd name="connsiteY3" fmla="*/ 3678736 h 4970668"/>
              <a:gd name="connsiteX4" fmla="*/ 3164383 w 4285752"/>
              <a:gd name="connsiteY4" fmla="*/ 2876721 h 4970668"/>
              <a:gd name="connsiteX5" fmla="*/ 3164383 w 4285752"/>
              <a:gd name="connsiteY5" fmla="*/ 501678 h 4970668"/>
              <a:gd name="connsiteX6" fmla="*/ 2594626 w 4285752"/>
              <a:gd name="connsiteY6" fmla="*/ 1303693 h 4970668"/>
              <a:gd name="connsiteX7" fmla="*/ 3164383 w 4285752"/>
              <a:gd name="connsiteY7" fmla="*/ 2109336 h 4970668"/>
              <a:gd name="connsiteX8" fmla="*/ 3734140 w 4285752"/>
              <a:gd name="connsiteY8" fmla="*/ 1303693 h 4970668"/>
              <a:gd name="connsiteX9" fmla="*/ 3164383 w 4285752"/>
              <a:gd name="connsiteY9" fmla="*/ 501678 h 4970668"/>
              <a:gd name="connsiteX10" fmla="*/ 3164383 w 4285752"/>
              <a:gd name="connsiteY10" fmla="*/ 15389 h 4970668"/>
              <a:gd name="connsiteX11" fmla="*/ 4285752 w 4285752"/>
              <a:gd name="connsiteY11" fmla="*/ 1303693 h 4970668"/>
              <a:gd name="connsiteX12" fmla="*/ 3715528 w 4285752"/>
              <a:gd name="connsiteY12" fmla="*/ 2448750 h 4970668"/>
              <a:gd name="connsiteX13" fmla="*/ 3630905 w 4285752"/>
              <a:gd name="connsiteY13" fmla="*/ 2492996 h 4970668"/>
              <a:gd name="connsiteX14" fmla="*/ 3715528 w 4285752"/>
              <a:gd name="connsiteY14" fmla="*/ 2537196 h 4970668"/>
              <a:gd name="connsiteX15" fmla="*/ 4285752 w 4285752"/>
              <a:gd name="connsiteY15" fmla="*/ 3678736 h 4970668"/>
              <a:gd name="connsiteX16" fmla="*/ 3164383 w 4285752"/>
              <a:gd name="connsiteY16" fmla="*/ 4970668 h 4970668"/>
              <a:gd name="connsiteX17" fmla="*/ 2046643 w 4285752"/>
              <a:gd name="connsiteY17" fmla="*/ 3678736 h 4970668"/>
              <a:gd name="connsiteX18" fmla="*/ 2614080 w 4285752"/>
              <a:gd name="connsiteY18" fmla="*/ 2537196 h 4970668"/>
              <a:gd name="connsiteX19" fmla="*/ 2698467 w 4285752"/>
              <a:gd name="connsiteY19" fmla="*/ 2492996 h 4970668"/>
              <a:gd name="connsiteX20" fmla="*/ 2614080 w 4285752"/>
              <a:gd name="connsiteY20" fmla="*/ 2448750 h 4970668"/>
              <a:gd name="connsiteX21" fmla="*/ 2046643 w 4285752"/>
              <a:gd name="connsiteY21" fmla="*/ 1303693 h 4970668"/>
              <a:gd name="connsiteX22" fmla="*/ 3164383 w 4285752"/>
              <a:gd name="connsiteY22" fmla="*/ 15389 h 4970668"/>
              <a:gd name="connsiteX23" fmla="*/ 1003004 w 4285752"/>
              <a:gd name="connsiteY23" fmla="*/ 0 h 4970668"/>
              <a:gd name="connsiteX24" fmla="*/ 1917519 w 4285752"/>
              <a:gd name="connsiteY24" fmla="*/ 794756 h 4970668"/>
              <a:gd name="connsiteX25" fmla="*/ 1336874 w 4285752"/>
              <a:gd name="connsiteY25" fmla="*/ 1702012 h 4970668"/>
              <a:gd name="connsiteX26" fmla="*/ 883247 w 4285752"/>
              <a:gd name="connsiteY26" fmla="*/ 2054028 h 4970668"/>
              <a:gd name="connsiteX27" fmla="*/ 1939293 w 4285752"/>
              <a:gd name="connsiteY27" fmla="*/ 2054028 h 4970668"/>
              <a:gd name="connsiteX28" fmla="*/ 1939293 w 4285752"/>
              <a:gd name="connsiteY28" fmla="*/ 2536688 h 4970668"/>
              <a:gd name="connsiteX29" fmla="*/ 1612064 w 4285752"/>
              <a:gd name="connsiteY29" fmla="*/ 2536688 h 4970668"/>
              <a:gd name="connsiteX30" fmla="*/ 1662547 w 4285752"/>
              <a:gd name="connsiteY30" fmla="*/ 2567835 h 4970668"/>
              <a:gd name="connsiteX31" fmla="*/ 1908867 w 4285752"/>
              <a:gd name="connsiteY31" fmla="*/ 3057299 h 4970668"/>
              <a:gd name="connsiteX32" fmla="*/ 1440723 w 4285752"/>
              <a:gd name="connsiteY32" fmla="*/ 3630685 h 4970668"/>
              <a:gd name="connsiteX33" fmla="*/ 1963302 w 4285752"/>
              <a:gd name="connsiteY33" fmla="*/ 4214959 h 4970668"/>
              <a:gd name="connsiteX34" fmla="*/ 1001611 w 4285752"/>
              <a:gd name="connsiteY34" fmla="*/ 4958908 h 4970668"/>
              <a:gd name="connsiteX35" fmla="*/ 0 w 4285752"/>
              <a:gd name="connsiteY35" fmla="*/ 4537941 h 4970668"/>
              <a:gd name="connsiteX36" fmla="*/ 315725 w 4285752"/>
              <a:gd name="connsiteY36" fmla="*/ 4182297 h 4970668"/>
              <a:gd name="connsiteX37" fmla="*/ 976208 w 4285752"/>
              <a:gd name="connsiteY37" fmla="*/ 4476248 h 4970668"/>
              <a:gd name="connsiteX38" fmla="*/ 1411691 w 4285752"/>
              <a:gd name="connsiteY38" fmla="*/ 4171410 h 4970668"/>
              <a:gd name="connsiteX39" fmla="*/ 925401 w 4285752"/>
              <a:gd name="connsiteY39" fmla="*/ 3884717 h 4970668"/>
              <a:gd name="connsiteX40" fmla="*/ 638708 w 4285752"/>
              <a:gd name="connsiteY40" fmla="*/ 3884717 h 4970668"/>
              <a:gd name="connsiteX41" fmla="*/ 638708 w 4285752"/>
              <a:gd name="connsiteY41" fmla="*/ 3427460 h 4970668"/>
              <a:gd name="connsiteX42" fmla="*/ 925401 w 4285752"/>
              <a:gd name="connsiteY42" fmla="*/ 3431089 h 4970668"/>
              <a:gd name="connsiteX43" fmla="*/ 1360884 w 4285752"/>
              <a:gd name="connsiteY43" fmla="*/ 3151654 h 4970668"/>
              <a:gd name="connsiteX44" fmla="*/ 943546 w 4285752"/>
              <a:gd name="connsiteY44" fmla="*/ 2854074 h 4970668"/>
              <a:gd name="connsiteX45" fmla="*/ 355644 w 4285752"/>
              <a:gd name="connsiteY45" fmla="*/ 3144396 h 4970668"/>
              <a:gd name="connsiteX46" fmla="*/ 47177 w 4285752"/>
              <a:gd name="connsiteY46" fmla="*/ 2817784 h 4970668"/>
              <a:gd name="connsiteX47" fmla="*/ 321034 w 4285752"/>
              <a:gd name="connsiteY47" fmla="*/ 2567657 h 4970668"/>
              <a:gd name="connsiteX48" fmla="*/ 373932 w 4285752"/>
              <a:gd name="connsiteY48" fmla="*/ 2536688 h 4970668"/>
              <a:gd name="connsiteX49" fmla="*/ 55829 w 4285752"/>
              <a:gd name="connsiteY49" fmla="*/ 2536688 h 4970668"/>
              <a:gd name="connsiteX50" fmla="*/ 55829 w 4285752"/>
              <a:gd name="connsiteY50" fmla="*/ 2101205 h 4970668"/>
              <a:gd name="connsiteX51" fmla="*/ 973972 w 4285752"/>
              <a:gd name="connsiteY51" fmla="*/ 1389916 h 4970668"/>
              <a:gd name="connsiteX52" fmla="*/ 1365907 w 4285752"/>
              <a:gd name="connsiteY52" fmla="*/ 816531 h 4970668"/>
              <a:gd name="connsiteX53" fmla="*/ 988488 w 4285752"/>
              <a:gd name="connsiteY53" fmla="*/ 486289 h 4970668"/>
              <a:gd name="connsiteX54" fmla="*/ 378812 w 4285752"/>
              <a:gd name="connsiteY54" fmla="*/ 816531 h 4970668"/>
              <a:gd name="connsiteX55" fmla="*/ 37684 w 4285752"/>
              <a:gd name="connsiteY55" fmla="*/ 486289 h 4970668"/>
              <a:gd name="connsiteX56" fmla="*/ 1003004 w 4285752"/>
              <a:gd name="connsiteY56" fmla="*/ 0 h 497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285752" h="4970668">
                <a:moveTo>
                  <a:pt x="3164383" y="2876721"/>
                </a:moveTo>
                <a:cubicBezTo>
                  <a:pt x="2830513" y="2876721"/>
                  <a:pt x="2594626" y="3210591"/>
                  <a:pt x="2594626" y="3678736"/>
                </a:cubicBezTo>
                <a:cubicBezTo>
                  <a:pt x="2594626" y="4146880"/>
                  <a:pt x="2830513" y="4484379"/>
                  <a:pt x="3164383" y="4484379"/>
                </a:cubicBezTo>
                <a:cubicBezTo>
                  <a:pt x="3501882" y="4484379"/>
                  <a:pt x="3734140" y="4146880"/>
                  <a:pt x="3734140" y="3678736"/>
                </a:cubicBezTo>
                <a:cubicBezTo>
                  <a:pt x="3734140" y="3210591"/>
                  <a:pt x="3501882" y="2876721"/>
                  <a:pt x="3164383" y="2876721"/>
                </a:cubicBezTo>
                <a:close/>
                <a:moveTo>
                  <a:pt x="3164383" y="501678"/>
                </a:moveTo>
                <a:cubicBezTo>
                  <a:pt x="2830513" y="501678"/>
                  <a:pt x="2594626" y="835548"/>
                  <a:pt x="2594626" y="1303693"/>
                </a:cubicBezTo>
                <a:cubicBezTo>
                  <a:pt x="2594626" y="1771837"/>
                  <a:pt x="2830513" y="2109336"/>
                  <a:pt x="3164383" y="2109336"/>
                </a:cubicBezTo>
                <a:cubicBezTo>
                  <a:pt x="3501882" y="2109336"/>
                  <a:pt x="3734140" y="1771837"/>
                  <a:pt x="3734140" y="1303693"/>
                </a:cubicBezTo>
                <a:cubicBezTo>
                  <a:pt x="3734140" y="835548"/>
                  <a:pt x="3501882" y="501678"/>
                  <a:pt x="3164383" y="501678"/>
                </a:cubicBezTo>
                <a:close/>
                <a:moveTo>
                  <a:pt x="3164383" y="15389"/>
                </a:moveTo>
                <a:cubicBezTo>
                  <a:pt x="3821236" y="15389"/>
                  <a:pt x="4285752" y="548855"/>
                  <a:pt x="4285752" y="1303693"/>
                </a:cubicBezTo>
                <a:cubicBezTo>
                  <a:pt x="4285752" y="1825138"/>
                  <a:pt x="4066196" y="2240236"/>
                  <a:pt x="3715528" y="2448750"/>
                </a:cubicBezTo>
                <a:lnTo>
                  <a:pt x="3630905" y="2492996"/>
                </a:lnTo>
                <a:lnTo>
                  <a:pt x="3715528" y="2537196"/>
                </a:lnTo>
                <a:cubicBezTo>
                  <a:pt x="4066196" y="2745467"/>
                  <a:pt x="4285752" y="3159785"/>
                  <a:pt x="4285752" y="3678736"/>
                </a:cubicBezTo>
                <a:cubicBezTo>
                  <a:pt x="4285752" y="4437202"/>
                  <a:pt x="3821236" y="4970668"/>
                  <a:pt x="3164383" y="4970668"/>
                </a:cubicBezTo>
                <a:cubicBezTo>
                  <a:pt x="2507530" y="4970668"/>
                  <a:pt x="2046643" y="4437202"/>
                  <a:pt x="2046643" y="3678736"/>
                </a:cubicBezTo>
                <a:cubicBezTo>
                  <a:pt x="2046643" y="3159785"/>
                  <a:pt x="2264484" y="2745467"/>
                  <a:pt x="2614080" y="2537196"/>
                </a:cubicBezTo>
                <a:lnTo>
                  <a:pt x="2698467" y="2492996"/>
                </a:lnTo>
                <a:lnTo>
                  <a:pt x="2614080" y="2448750"/>
                </a:lnTo>
                <a:cubicBezTo>
                  <a:pt x="2264484" y="2240236"/>
                  <a:pt x="2046643" y="1825138"/>
                  <a:pt x="2046643" y="1303693"/>
                </a:cubicBezTo>
                <a:cubicBezTo>
                  <a:pt x="2046643" y="548855"/>
                  <a:pt x="2507530" y="15389"/>
                  <a:pt x="3164383" y="15389"/>
                </a:cubicBezTo>
                <a:close/>
                <a:moveTo>
                  <a:pt x="1003004" y="0"/>
                </a:moveTo>
                <a:cubicBezTo>
                  <a:pt x="1532842" y="0"/>
                  <a:pt x="1917519" y="326612"/>
                  <a:pt x="1917519" y="794756"/>
                </a:cubicBezTo>
                <a:cubicBezTo>
                  <a:pt x="1917519" y="1128627"/>
                  <a:pt x="1772357" y="1386287"/>
                  <a:pt x="1336874" y="1702012"/>
                </a:cubicBezTo>
                <a:lnTo>
                  <a:pt x="883247" y="2054028"/>
                </a:lnTo>
                <a:lnTo>
                  <a:pt x="1939293" y="2054028"/>
                </a:lnTo>
                <a:lnTo>
                  <a:pt x="1939293" y="2536688"/>
                </a:lnTo>
                <a:lnTo>
                  <a:pt x="1612064" y="2536688"/>
                </a:lnTo>
                <a:lnTo>
                  <a:pt x="1662547" y="2567835"/>
                </a:lnTo>
                <a:cubicBezTo>
                  <a:pt x="1820863" y="2688953"/>
                  <a:pt x="1908867" y="2859518"/>
                  <a:pt x="1908867" y="3057299"/>
                </a:cubicBezTo>
                <a:cubicBezTo>
                  <a:pt x="1908867" y="3343992"/>
                  <a:pt x="1712900" y="3550847"/>
                  <a:pt x="1440723" y="3630685"/>
                </a:cubicBezTo>
                <a:cubicBezTo>
                  <a:pt x="1712900" y="3692379"/>
                  <a:pt x="1963302" y="3884717"/>
                  <a:pt x="1963302" y="4214959"/>
                </a:cubicBezTo>
                <a:cubicBezTo>
                  <a:pt x="1963302" y="4646812"/>
                  <a:pt x="1582255" y="4958908"/>
                  <a:pt x="1001611" y="4958908"/>
                </a:cubicBezTo>
                <a:cubicBezTo>
                  <a:pt x="551612" y="4958908"/>
                  <a:pt x="210483" y="4781086"/>
                  <a:pt x="0" y="4537941"/>
                </a:cubicBezTo>
                <a:lnTo>
                  <a:pt x="315725" y="4182297"/>
                </a:lnTo>
                <a:cubicBezTo>
                  <a:pt x="489918" y="4371007"/>
                  <a:pt x="725805" y="4476248"/>
                  <a:pt x="976208" y="4476248"/>
                </a:cubicBezTo>
                <a:cubicBezTo>
                  <a:pt x="1252013" y="4476248"/>
                  <a:pt x="1411691" y="4349232"/>
                  <a:pt x="1411691" y="4171410"/>
                </a:cubicBezTo>
                <a:cubicBezTo>
                  <a:pt x="1411691" y="3979072"/>
                  <a:pt x="1262900" y="3881088"/>
                  <a:pt x="925401" y="3884717"/>
                </a:cubicBezTo>
                <a:lnTo>
                  <a:pt x="638708" y="3884717"/>
                </a:lnTo>
                <a:lnTo>
                  <a:pt x="638708" y="3427460"/>
                </a:lnTo>
                <a:lnTo>
                  <a:pt x="925401" y="3431089"/>
                </a:lnTo>
                <a:cubicBezTo>
                  <a:pt x="1197578" y="3431089"/>
                  <a:pt x="1360884" y="3329476"/>
                  <a:pt x="1360884" y="3151654"/>
                </a:cubicBezTo>
                <a:cubicBezTo>
                  <a:pt x="1360884" y="2970203"/>
                  <a:pt x="1190320" y="2854074"/>
                  <a:pt x="943546" y="2854074"/>
                </a:cubicBezTo>
                <a:cubicBezTo>
                  <a:pt x="707660" y="2854074"/>
                  <a:pt x="522579" y="2970203"/>
                  <a:pt x="355644" y="3144396"/>
                </a:cubicBezTo>
                <a:lnTo>
                  <a:pt x="47177" y="2817784"/>
                </a:lnTo>
                <a:cubicBezTo>
                  <a:pt x="124748" y="2723883"/>
                  <a:pt x="215076" y="2638147"/>
                  <a:pt x="321034" y="2567657"/>
                </a:cubicBezTo>
                <a:lnTo>
                  <a:pt x="373932" y="2536688"/>
                </a:lnTo>
                <a:lnTo>
                  <a:pt x="55829" y="2536688"/>
                </a:lnTo>
                <a:lnTo>
                  <a:pt x="55829" y="2101205"/>
                </a:lnTo>
                <a:lnTo>
                  <a:pt x="973972" y="1389916"/>
                </a:lnTo>
                <a:cubicBezTo>
                  <a:pt x="1271552" y="1154030"/>
                  <a:pt x="1365907" y="990724"/>
                  <a:pt x="1365907" y="816531"/>
                </a:cubicBezTo>
                <a:cubicBezTo>
                  <a:pt x="1365907" y="609676"/>
                  <a:pt x="1191714" y="486289"/>
                  <a:pt x="988488" y="486289"/>
                </a:cubicBezTo>
                <a:cubicBezTo>
                  <a:pt x="745344" y="486289"/>
                  <a:pt x="560263" y="609676"/>
                  <a:pt x="378812" y="816531"/>
                </a:cubicBezTo>
                <a:lnTo>
                  <a:pt x="37684" y="486289"/>
                </a:lnTo>
                <a:cubicBezTo>
                  <a:pt x="284457" y="174193"/>
                  <a:pt x="600183" y="0"/>
                  <a:pt x="1003004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</p:spPr>
        <p:txBody>
          <a:bodyPr wrap="square" anchor="ctr">
            <a:noAutofit/>
          </a:bodyPr>
          <a:lstStyle>
            <a:lvl1pPr>
              <a:defRPr lang="pt-BR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36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40672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68478B4-A797-4A7B-A61C-63AF4EBD56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39602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375E-6 0 L 0.2138 0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842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66C07A94-2773-444C-A2D7-CBBB40E030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64043" y="4323660"/>
            <a:ext cx="1747202" cy="1747202"/>
          </a:xfrm>
          <a:custGeom>
            <a:avLst/>
            <a:gdLst>
              <a:gd name="connsiteX0" fmla="*/ 873601 w 1747202"/>
              <a:gd name="connsiteY0" fmla="*/ 0 h 1747202"/>
              <a:gd name="connsiteX1" fmla="*/ 1747202 w 1747202"/>
              <a:gd name="connsiteY1" fmla="*/ 873601 h 1747202"/>
              <a:gd name="connsiteX2" fmla="*/ 873601 w 1747202"/>
              <a:gd name="connsiteY2" fmla="*/ 1747202 h 1747202"/>
              <a:gd name="connsiteX3" fmla="*/ 0 w 1747202"/>
              <a:gd name="connsiteY3" fmla="*/ 873601 h 1747202"/>
              <a:gd name="connsiteX4" fmla="*/ 873601 w 1747202"/>
              <a:gd name="connsiteY4" fmla="*/ 0 h 174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7202" h="1747202">
                <a:moveTo>
                  <a:pt x="873601" y="0"/>
                </a:moveTo>
                <a:cubicBezTo>
                  <a:pt x="1356078" y="0"/>
                  <a:pt x="1747202" y="391124"/>
                  <a:pt x="1747202" y="873601"/>
                </a:cubicBezTo>
                <a:cubicBezTo>
                  <a:pt x="1747202" y="1356078"/>
                  <a:pt x="1356078" y="1747202"/>
                  <a:pt x="873601" y="1747202"/>
                </a:cubicBezTo>
                <a:cubicBezTo>
                  <a:pt x="391124" y="1747202"/>
                  <a:pt x="0" y="1356078"/>
                  <a:pt x="0" y="873601"/>
                </a:cubicBezTo>
                <a:cubicBezTo>
                  <a:pt x="0" y="391124"/>
                  <a:pt x="391124" y="0"/>
                  <a:pt x="873601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6985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6EFAE102-EEB1-466B-B4D8-3007A3ADC8F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80757" y="4323660"/>
            <a:ext cx="1747202" cy="1747202"/>
          </a:xfrm>
          <a:custGeom>
            <a:avLst/>
            <a:gdLst>
              <a:gd name="connsiteX0" fmla="*/ 873601 w 1747202"/>
              <a:gd name="connsiteY0" fmla="*/ 0 h 1747202"/>
              <a:gd name="connsiteX1" fmla="*/ 1747202 w 1747202"/>
              <a:gd name="connsiteY1" fmla="*/ 873601 h 1747202"/>
              <a:gd name="connsiteX2" fmla="*/ 873601 w 1747202"/>
              <a:gd name="connsiteY2" fmla="*/ 1747202 h 1747202"/>
              <a:gd name="connsiteX3" fmla="*/ 0 w 1747202"/>
              <a:gd name="connsiteY3" fmla="*/ 873601 h 1747202"/>
              <a:gd name="connsiteX4" fmla="*/ 873601 w 1747202"/>
              <a:gd name="connsiteY4" fmla="*/ 0 h 174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7202" h="1747202">
                <a:moveTo>
                  <a:pt x="873601" y="0"/>
                </a:moveTo>
                <a:cubicBezTo>
                  <a:pt x="1356078" y="0"/>
                  <a:pt x="1747202" y="391124"/>
                  <a:pt x="1747202" y="873601"/>
                </a:cubicBezTo>
                <a:cubicBezTo>
                  <a:pt x="1747202" y="1356078"/>
                  <a:pt x="1356078" y="1747202"/>
                  <a:pt x="873601" y="1747202"/>
                </a:cubicBezTo>
                <a:cubicBezTo>
                  <a:pt x="391124" y="1747202"/>
                  <a:pt x="0" y="1356078"/>
                  <a:pt x="0" y="873601"/>
                </a:cubicBezTo>
                <a:cubicBezTo>
                  <a:pt x="0" y="391124"/>
                  <a:pt x="391124" y="0"/>
                  <a:pt x="873601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6985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1C074DC-B783-43F9-ACEC-3230265DE0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47616" y="2555399"/>
            <a:ext cx="1747202" cy="1747202"/>
          </a:xfrm>
          <a:custGeom>
            <a:avLst/>
            <a:gdLst>
              <a:gd name="connsiteX0" fmla="*/ 873601 w 1747202"/>
              <a:gd name="connsiteY0" fmla="*/ 0 h 1747202"/>
              <a:gd name="connsiteX1" fmla="*/ 1747202 w 1747202"/>
              <a:gd name="connsiteY1" fmla="*/ 873601 h 1747202"/>
              <a:gd name="connsiteX2" fmla="*/ 873601 w 1747202"/>
              <a:gd name="connsiteY2" fmla="*/ 1747202 h 1747202"/>
              <a:gd name="connsiteX3" fmla="*/ 0 w 1747202"/>
              <a:gd name="connsiteY3" fmla="*/ 873601 h 1747202"/>
              <a:gd name="connsiteX4" fmla="*/ 873601 w 1747202"/>
              <a:gd name="connsiteY4" fmla="*/ 0 h 174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7202" h="1747202">
                <a:moveTo>
                  <a:pt x="873601" y="0"/>
                </a:moveTo>
                <a:cubicBezTo>
                  <a:pt x="1356078" y="0"/>
                  <a:pt x="1747202" y="391124"/>
                  <a:pt x="1747202" y="873601"/>
                </a:cubicBezTo>
                <a:cubicBezTo>
                  <a:pt x="1747202" y="1356078"/>
                  <a:pt x="1356078" y="1747202"/>
                  <a:pt x="873601" y="1747202"/>
                </a:cubicBezTo>
                <a:cubicBezTo>
                  <a:pt x="391124" y="1747202"/>
                  <a:pt x="0" y="1356078"/>
                  <a:pt x="0" y="873601"/>
                </a:cubicBezTo>
                <a:cubicBezTo>
                  <a:pt x="0" y="391124"/>
                  <a:pt x="391124" y="0"/>
                  <a:pt x="873601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6985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E74594B8-9D3F-4349-B559-D37C24BF4EE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97184" y="2555399"/>
            <a:ext cx="1747202" cy="1747202"/>
          </a:xfrm>
          <a:custGeom>
            <a:avLst/>
            <a:gdLst>
              <a:gd name="connsiteX0" fmla="*/ 873601 w 1747202"/>
              <a:gd name="connsiteY0" fmla="*/ 0 h 1747202"/>
              <a:gd name="connsiteX1" fmla="*/ 1747202 w 1747202"/>
              <a:gd name="connsiteY1" fmla="*/ 873601 h 1747202"/>
              <a:gd name="connsiteX2" fmla="*/ 873601 w 1747202"/>
              <a:gd name="connsiteY2" fmla="*/ 1747202 h 1747202"/>
              <a:gd name="connsiteX3" fmla="*/ 0 w 1747202"/>
              <a:gd name="connsiteY3" fmla="*/ 873601 h 1747202"/>
              <a:gd name="connsiteX4" fmla="*/ 873601 w 1747202"/>
              <a:gd name="connsiteY4" fmla="*/ 0 h 174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7202" h="1747202">
                <a:moveTo>
                  <a:pt x="873601" y="0"/>
                </a:moveTo>
                <a:cubicBezTo>
                  <a:pt x="1356078" y="0"/>
                  <a:pt x="1747202" y="391124"/>
                  <a:pt x="1747202" y="873601"/>
                </a:cubicBezTo>
                <a:cubicBezTo>
                  <a:pt x="1747202" y="1356078"/>
                  <a:pt x="1356078" y="1747202"/>
                  <a:pt x="873601" y="1747202"/>
                </a:cubicBezTo>
                <a:cubicBezTo>
                  <a:pt x="391124" y="1747202"/>
                  <a:pt x="0" y="1356078"/>
                  <a:pt x="0" y="873601"/>
                </a:cubicBezTo>
                <a:cubicBezTo>
                  <a:pt x="0" y="391124"/>
                  <a:pt x="391124" y="0"/>
                  <a:pt x="873601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6985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1CD0AA0-FBD2-4A4E-8872-3532552EDC5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64043" y="787140"/>
            <a:ext cx="1747202" cy="1747202"/>
          </a:xfrm>
          <a:custGeom>
            <a:avLst/>
            <a:gdLst>
              <a:gd name="connsiteX0" fmla="*/ 873601 w 1747202"/>
              <a:gd name="connsiteY0" fmla="*/ 0 h 1747202"/>
              <a:gd name="connsiteX1" fmla="*/ 1747202 w 1747202"/>
              <a:gd name="connsiteY1" fmla="*/ 873601 h 1747202"/>
              <a:gd name="connsiteX2" fmla="*/ 873601 w 1747202"/>
              <a:gd name="connsiteY2" fmla="*/ 1747202 h 1747202"/>
              <a:gd name="connsiteX3" fmla="*/ 0 w 1747202"/>
              <a:gd name="connsiteY3" fmla="*/ 873601 h 1747202"/>
              <a:gd name="connsiteX4" fmla="*/ 873601 w 1747202"/>
              <a:gd name="connsiteY4" fmla="*/ 0 h 174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7202" h="1747202">
                <a:moveTo>
                  <a:pt x="873601" y="0"/>
                </a:moveTo>
                <a:cubicBezTo>
                  <a:pt x="1356078" y="0"/>
                  <a:pt x="1747202" y="391124"/>
                  <a:pt x="1747202" y="873601"/>
                </a:cubicBezTo>
                <a:cubicBezTo>
                  <a:pt x="1747202" y="1356078"/>
                  <a:pt x="1356078" y="1747202"/>
                  <a:pt x="873601" y="1747202"/>
                </a:cubicBezTo>
                <a:cubicBezTo>
                  <a:pt x="391124" y="1747202"/>
                  <a:pt x="0" y="1356078"/>
                  <a:pt x="0" y="873601"/>
                </a:cubicBezTo>
                <a:cubicBezTo>
                  <a:pt x="0" y="391124"/>
                  <a:pt x="391124" y="0"/>
                  <a:pt x="873601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6985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41DE0073-F2CD-45D3-AB52-39335087DE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80757" y="787140"/>
            <a:ext cx="1747202" cy="1747202"/>
          </a:xfrm>
          <a:custGeom>
            <a:avLst/>
            <a:gdLst>
              <a:gd name="connsiteX0" fmla="*/ 873601 w 1747202"/>
              <a:gd name="connsiteY0" fmla="*/ 0 h 1747202"/>
              <a:gd name="connsiteX1" fmla="*/ 1747202 w 1747202"/>
              <a:gd name="connsiteY1" fmla="*/ 873601 h 1747202"/>
              <a:gd name="connsiteX2" fmla="*/ 873601 w 1747202"/>
              <a:gd name="connsiteY2" fmla="*/ 1747202 h 1747202"/>
              <a:gd name="connsiteX3" fmla="*/ 0 w 1747202"/>
              <a:gd name="connsiteY3" fmla="*/ 873601 h 1747202"/>
              <a:gd name="connsiteX4" fmla="*/ 873601 w 1747202"/>
              <a:gd name="connsiteY4" fmla="*/ 0 h 174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7202" h="1747202">
                <a:moveTo>
                  <a:pt x="873601" y="0"/>
                </a:moveTo>
                <a:cubicBezTo>
                  <a:pt x="1356078" y="0"/>
                  <a:pt x="1747202" y="391124"/>
                  <a:pt x="1747202" y="873601"/>
                </a:cubicBezTo>
                <a:cubicBezTo>
                  <a:pt x="1747202" y="1356078"/>
                  <a:pt x="1356078" y="1747202"/>
                  <a:pt x="873601" y="1747202"/>
                </a:cubicBezTo>
                <a:cubicBezTo>
                  <a:pt x="391124" y="1747202"/>
                  <a:pt x="0" y="1356078"/>
                  <a:pt x="0" y="873601"/>
                </a:cubicBezTo>
                <a:cubicBezTo>
                  <a:pt x="0" y="391124"/>
                  <a:pt x="391124" y="0"/>
                  <a:pt x="873601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6985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58E2C67-F12F-47F8-9C80-9F4A8C1CF5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76250" y="2409251"/>
            <a:ext cx="2039502" cy="2039502"/>
          </a:xfrm>
          <a:custGeom>
            <a:avLst/>
            <a:gdLst>
              <a:gd name="connsiteX0" fmla="*/ 1019751 w 2039502"/>
              <a:gd name="connsiteY0" fmla="*/ 0 h 2039502"/>
              <a:gd name="connsiteX1" fmla="*/ 2039502 w 2039502"/>
              <a:gd name="connsiteY1" fmla="*/ 1019751 h 2039502"/>
              <a:gd name="connsiteX2" fmla="*/ 1019751 w 2039502"/>
              <a:gd name="connsiteY2" fmla="*/ 2039502 h 2039502"/>
              <a:gd name="connsiteX3" fmla="*/ 0 w 2039502"/>
              <a:gd name="connsiteY3" fmla="*/ 1019751 h 2039502"/>
              <a:gd name="connsiteX4" fmla="*/ 1019751 w 2039502"/>
              <a:gd name="connsiteY4" fmla="*/ 0 h 203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9502" h="2039502">
                <a:moveTo>
                  <a:pt x="1019751" y="0"/>
                </a:moveTo>
                <a:cubicBezTo>
                  <a:pt x="1582944" y="0"/>
                  <a:pt x="2039502" y="456558"/>
                  <a:pt x="2039502" y="1019751"/>
                </a:cubicBezTo>
                <a:cubicBezTo>
                  <a:pt x="2039502" y="1582944"/>
                  <a:pt x="1582944" y="2039502"/>
                  <a:pt x="1019751" y="2039502"/>
                </a:cubicBezTo>
                <a:cubicBezTo>
                  <a:pt x="456558" y="2039502"/>
                  <a:pt x="0" y="1582944"/>
                  <a:pt x="0" y="1019751"/>
                </a:cubicBezTo>
                <a:cubicBezTo>
                  <a:pt x="0" y="456558"/>
                  <a:pt x="456558" y="0"/>
                  <a:pt x="1019751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6985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03760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26" grpId="0" animBg="1"/>
      <p:bldP spid="29" grpId="0" animBg="1"/>
      <p:bldP spid="24" grpId="0" animBg="1"/>
      <p:bldP spid="28" grpId="0" animBg="1"/>
      <p:bldP spid="25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FC614EF-0752-43C6-9B1D-7C7DE8C1F7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1604" y="1865313"/>
            <a:ext cx="5220752" cy="4094162"/>
          </a:xfrm>
          <a:custGeom>
            <a:avLst/>
            <a:gdLst>
              <a:gd name="connsiteX0" fmla="*/ 101331 w 5220752"/>
              <a:gd name="connsiteY0" fmla="*/ 0 h 4094162"/>
              <a:gd name="connsiteX1" fmla="*/ 5119421 w 5220752"/>
              <a:gd name="connsiteY1" fmla="*/ 0 h 4094162"/>
              <a:gd name="connsiteX2" fmla="*/ 5220752 w 5220752"/>
              <a:gd name="connsiteY2" fmla="*/ 101331 h 4094162"/>
              <a:gd name="connsiteX3" fmla="*/ 5220752 w 5220752"/>
              <a:gd name="connsiteY3" fmla="*/ 3992831 h 4094162"/>
              <a:gd name="connsiteX4" fmla="*/ 5119421 w 5220752"/>
              <a:gd name="connsiteY4" fmla="*/ 4094162 h 4094162"/>
              <a:gd name="connsiteX5" fmla="*/ 101331 w 5220752"/>
              <a:gd name="connsiteY5" fmla="*/ 4094162 h 4094162"/>
              <a:gd name="connsiteX6" fmla="*/ 0 w 5220752"/>
              <a:gd name="connsiteY6" fmla="*/ 3992831 h 4094162"/>
              <a:gd name="connsiteX7" fmla="*/ 0 w 5220752"/>
              <a:gd name="connsiteY7" fmla="*/ 101331 h 4094162"/>
              <a:gd name="connsiteX8" fmla="*/ 101331 w 5220752"/>
              <a:gd name="connsiteY8" fmla="*/ 0 h 409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0752" h="4094162">
                <a:moveTo>
                  <a:pt x="101331" y="0"/>
                </a:moveTo>
                <a:lnTo>
                  <a:pt x="5119421" y="0"/>
                </a:lnTo>
                <a:cubicBezTo>
                  <a:pt x="5175385" y="0"/>
                  <a:pt x="5220752" y="45367"/>
                  <a:pt x="5220752" y="101331"/>
                </a:cubicBezTo>
                <a:lnTo>
                  <a:pt x="5220752" y="3992831"/>
                </a:lnTo>
                <a:cubicBezTo>
                  <a:pt x="5220752" y="4048795"/>
                  <a:pt x="5175385" y="4094162"/>
                  <a:pt x="5119421" y="4094162"/>
                </a:cubicBezTo>
                <a:lnTo>
                  <a:pt x="101331" y="4094162"/>
                </a:lnTo>
                <a:cubicBezTo>
                  <a:pt x="45367" y="4094162"/>
                  <a:pt x="0" y="4048795"/>
                  <a:pt x="0" y="3992831"/>
                </a:cubicBezTo>
                <a:lnTo>
                  <a:pt x="0" y="101331"/>
                </a:lnTo>
                <a:cubicBezTo>
                  <a:pt x="0" y="45367"/>
                  <a:pt x="45367" y="0"/>
                  <a:pt x="101331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 dirty="0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C0033B-E06C-4EC4-9483-39A6BD0BBB16}"/>
              </a:ext>
            </a:extLst>
          </p:cNvPr>
          <p:cNvSpPr txBox="1"/>
          <p:nvPr userDrawn="1"/>
        </p:nvSpPr>
        <p:spPr>
          <a:xfrm>
            <a:off x="377464" y="272276"/>
            <a:ext cx="1583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600" dirty="0">
                <a:solidFill>
                  <a:schemeClr val="bg1"/>
                </a:solidFill>
                <a:latin typeface="+mj-lt"/>
              </a:rPr>
              <a:t>Infotech</a:t>
            </a:r>
          </a:p>
        </p:txBody>
      </p:sp>
    </p:spTree>
    <p:extLst>
      <p:ext uri="{BB962C8B-B14F-4D97-AF65-F5344CB8AC3E}">
        <p14:creationId xmlns:p14="http://schemas.microsoft.com/office/powerpoint/2010/main" val="37007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08333E-7 1.85185E-6 L 0.2138 1.85185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9B7B48-A8D6-4968-A6A9-9755F0E8825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69868" y="0"/>
            <a:ext cx="6322135" cy="6858000"/>
          </a:xfrm>
          <a:custGeom>
            <a:avLst/>
            <a:gdLst>
              <a:gd name="connsiteX0" fmla="*/ 3441481 w 6322135"/>
              <a:gd name="connsiteY0" fmla="*/ 0 h 6858000"/>
              <a:gd name="connsiteX1" fmla="*/ 6322135 w 6322135"/>
              <a:gd name="connsiteY1" fmla="*/ 0 h 6858000"/>
              <a:gd name="connsiteX2" fmla="*/ 6322135 w 6322135"/>
              <a:gd name="connsiteY2" fmla="*/ 6858000 h 6858000"/>
              <a:gd name="connsiteX3" fmla="*/ 0 w 6322135"/>
              <a:gd name="connsiteY3" fmla="*/ 6858000 h 6858000"/>
              <a:gd name="connsiteX4" fmla="*/ 59144 w 6322135"/>
              <a:gd name="connsiteY4" fmla="*/ 6811522 h 6858000"/>
              <a:gd name="connsiteX5" fmla="*/ 3438986 w 6322135"/>
              <a:gd name="connsiteY5" fmla="*/ 986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22135" h="6858000">
                <a:moveTo>
                  <a:pt x="3441481" y="0"/>
                </a:moveTo>
                <a:lnTo>
                  <a:pt x="6322135" y="0"/>
                </a:lnTo>
                <a:lnTo>
                  <a:pt x="6322135" y="6858000"/>
                </a:lnTo>
                <a:lnTo>
                  <a:pt x="0" y="6858000"/>
                </a:lnTo>
                <a:lnTo>
                  <a:pt x="59144" y="6811522"/>
                </a:lnTo>
                <a:cubicBezTo>
                  <a:pt x="2015619" y="5196895"/>
                  <a:pt x="3302084" y="2799422"/>
                  <a:pt x="3438986" y="98657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11003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0.2138 1.85185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9130FC7-57F8-470A-AAF4-173F161765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28700" y="981075"/>
            <a:ext cx="5507636" cy="2456357"/>
          </a:xfrm>
          <a:prstGeom prst="roundRect">
            <a:avLst>
              <a:gd name="adj" fmla="val 2901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C0033B-E06C-4EC4-9483-39A6BD0BBB16}"/>
              </a:ext>
            </a:extLst>
          </p:cNvPr>
          <p:cNvSpPr txBox="1"/>
          <p:nvPr userDrawn="1"/>
        </p:nvSpPr>
        <p:spPr>
          <a:xfrm>
            <a:off x="377464" y="272276"/>
            <a:ext cx="1583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600" dirty="0">
                <a:solidFill>
                  <a:schemeClr val="bg1"/>
                </a:solidFill>
                <a:latin typeface="+mj-lt"/>
              </a:rPr>
              <a:t>Infotech</a:t>
            </a:r>
          </a:p>
        </p:txBody>
      </p:sp>
    </p:spTree>
    <p:extLst>
      <p:ext uri="{BB962C8B-B14F-4D97-AF65-F5344CB8AC3E}">
        <p14:creationId xmlns:p14="http://schemas.microsoft.com/office/powerpoint/2010/main" val="122399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8.33333E-7 3.7037E-6 L 0.2138 3.7037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948B4A-E93A-439B-8233-65F94CFEA8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5999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0 w 60960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8BDFDE4-3F3E-41EB-996A-C6F19A6342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0 w 60960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81289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8FBF709-D8CC-4E36-8CAB-2F3561A049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20789" y="0"/>
            <a:ext cx="8771208" cy="3457580"/>
          </a:xfrm>
          <a:custGeom>
            <a:avLst/>
            <a:gdLst>
              <a:gd name="connsiteX0" fmla="*/ 0 w 8771208"/>
              <a:gd name="connsiteY0" fmla="*/ 0 h 3457580"/>
              <a:gd name="connsiteX1" fmla="*/ 8771208 w 8771208"/>
              <a:gd name="connsiteY1" fmla="*/ 0 h 3457580"/>
              <a:gd name="connsiteX2" fmla="*/ 8771208 w 8771208"/>
              <a:gd name="connsiteY2" fmla="*/ 3457580 h 3457580"/>
              <a:gd name="connsiteX3" fmla="*/ 0 w 8771208"/>
              <a:gd name="connsiteY3" fmla="*/ 3457580 h 345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71208" h="3457580">
                <a:moveTo>
                  <a:pt x="0" y="0"/>
                </a:moveTo>
                <a:lnTo>
                  <a:pt x="8771208" y="0"/>
                </a:lnTo>
                <a:lnTo>
                  <a:pt x="8771208" y="3457580"/>
                </a:lnTo>
                <a:lnTo>
                  <a:pt x="0" y="3457580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C0033B-E06C-4EC4-9483-39A6BD0BBB16}"/>
              </a:ext>
            </a:extLst>
          </p:cNvPr>
          <p:cNvSpPr txBox="1"/>
          <p:nvPr userDrawn="1"/>
        </p:nvSpPr>
        <p:spPr>
          <a:xfrm>
            <a:off x="377464" y="272276"/>
            <a:ext cx="1583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600" dirty="0">
                <a:solidFill>
                  <a:schemeClr val="bg1"/>
                </a:solidFill>
                <a:latin typeface="+mj-lt"/>
              </a:rPr>
              <a:t>Infotech</a:t>
            </a:r>
          </a:p>
        </p:txBody>
      </p:sp>
    </p:spTree>
    <p:extLst>
      <p:ext uri="{BB962C8B-B14F-4D97-AF65-F5344CB8AC3E}">
        <p14:creationId xmlns:p14="http://schemas.microsoft.com/office/powerpoint/2010/main" val="210672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7 1.85185E-6 L 0.2138 1.85185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CA563ED-C5DE-43A8-9F37-2D971CE513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95080" y="0"/>
            <a:ext cx="3996920" cy="6858000"/>
          </a:xfrm>
          <a:custGeom>
            <a:avLst/>
            <a:gdLst>
              <a:gd name="connsiteX0" fmla="*/ 0 w 3996920"/>
              <a:gd name="connsiteY0" fmla="*/ 0 h 6858000"/>
              <a:gd name="connsiteX1" fmla="*/ 3996920 w 3996920"/>
              <a:gd name="connsiteY1" fmla="*/ 0 h 6858000"/>
              <a:gd name="connsiteX2" fmla="*/ 3996920 w 3996920"/>
              <a:gd name="connsiteY2" fmla="*/ 6858000 h 6858000"/>
              <a:gd name="connsiteX3" fmla="*/ 0 w 39969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6920" h="6858000">
                <a:moveTo>
                  <a:pt x="0" y="0"/>
                </a:moveTo>
                <a:lnTo>
                  <a:pt x="3996920" y="0"/>
                </a:lnTo>
                <a:lnTo>
                  <a:pt x="399692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03A2565-D028-4276-9F14-262543F5BC5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609725"/>
            <a:ext cx="2600008" cy="3638550"/>
          </a:xfrm>
          <a:prstGeom prst="roundRect">
            <a:avLst>
              <a:gd name="adj" fmla="val 2380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386A58C-5CED-45D0-91D6-41EE24C76C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97068" y="1609725"/>
            <a:ext cx="2600008" cy="3638550"/>
          </a:xfrm>
          <a:prstGeom prst="roundRect">
            <a:avLst>
              <a:gd name="adj" fmla="val 2380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E0A9A1-61A9-4673-81CC-E211C06011AB}"/>
              </a:ext>
            </a:extLst>
          </p:cNvPr>
          <p:cNvSpPr txBox="1"/>
          <p:nvPr userDrawn="1"/>
        </p:nvSpPr>
        <p:spPr>
          <a:xfrm>
            <a:off x="377464" y="272276"/>
            <a:ext cx="1583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600" dirty="0">
                <a:solidFill>
                  <a:schemeClr val="bg1"/>
                </a:solidFill>
                <a:latin typeface="+mj-lt"/>
              </a:rPr>
              <a:t>Infotech</a:t>
            </a:r>
          </a:p>
        </p:txBody>
      </p:sp>
    </p:spTree>
    <p:extLst>
      <p:ext uri="{BB962C8B-B14F-4D97-AF65-F5344CB8AC3E}">
        <p14:creationId xmlns:p14="http://schemas.microsoft.com/office/powerpoint/2010/main" val="405781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7 1.85185E-6 L 0.2138 1.85185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375E-6 0 L 0.28086 0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3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0.2138 1.85185E-6 " pathEditMode="relative" rAng="0" ptsTypes="AA">
                                      <p:cBhvr>
                                        <p:cTn id="19" dur="1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  <p:bldP spid="12" grpId="0" animBg="1"/>
      <p:bldP spid="12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5D6011D-10F8-49C1-B184-8F3ACCE9C7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48162" y="3443113"/>
            <a:ext cx="4501716" cy="2246481"/>
          </a:xfrm>
          <a:custGeom>
            <a:avLst/>
            <a:gdLst>
              <a:gd name="connsiteX0" fmla="*/ 64187 w 4501716"/>
              <a:gd name="connsiteY0" fmla="*/ 0 h 2246481"/>
              <a:gd name="connsiteX1" fmla="*/ 4437530 w 4501716"/>
              <a:gd name="connsiteY1" fmla="*/ 0 h 2246481"/>
              <a:gd name="connsiteX2" fmla="*/ 4501716 w 4501716"/>
              <a:gd name="connsiteY2" fmla="*/ 67619 h 2246481"/>
              <a:gd name="connsiteX3" fmla="*/ 4501716 w 4501716"/>
              <a:gd name="connsiteY3" fmla="*/ 2178862 h 2246481"/>
              <a:gd name="connsiteX4" fmla="*/ 4437530 w 4501716"/>
              <a:gd name="connsiteY4" fmla="*/ 2246481 h 2246481"/>
              <a:gd name="connsiteX5" fmla="*/ 64187 w 4501716"/>
              <a:gd name="connsiteY5" fmla="*/ 2246481 h 2246481"/>
              <a:gd name="connsiteX6" fmla="*/ 0 w 4501716"/>
              <a:gd name="connsiteY6" fmla="*/ 2178862 h 2246481"/>
              <a:gd name="connsiteX7" fmla="*/ 0 w 4501716"/>
              <a:gd name="connsiteY7" fmla="*/ 67619 h 2246481"/>
              <a:gd name="connsiteX8" fmla="*/ 64187 w 4501716"/>
              <a:gd name="connsiteY8" fmla="*/ 0 h 224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1716" h="2246481">
                <a:moveTo>
                  <a:pt x="64187" y="0"/>
                </a:moveTo>
                <a:lnTo>
                  <a:pt x="4437530" y="0"/>
                </a:lnTo>
                <a:cubicBezTo>
                  <a:pt x="4472978" y="0"/>
                  <a:pt x="4501716" y="30274"/>
                  <a:pt x="4501716" y="67619"/>
                </a:cubicBezTo>
                <a:lnTo>
                  <a:pt x="4501716" y="2178862"/>
                </a:lnTo>
                <a:cubicBezTo>
                  <a:pt x="4501716" y="2216207"/>
                  <a:pt x="4472978" y="2246481"/>
                  <a:pt x="4437530" y="2246481"/>
                </a:cubicBezTo>
                <a:lnTo>
                  <a:pt x="64187" y="2246481"/>
                </a:lnTo>
                <a:cubicBezTo>
                  <a:pt x="28738" y="2246481"/>
                  <a:pt x="0" y="2216207"/>
                  <a:pt x="0" y="2178862"/>
                </a:cubicBezTo>
                <a:lnTo>
                  <a:pt x="0" y="67619"/>
                </a:lnTo>
                <a:cubicBezTo>
                  <a:pt x="0" y="30274"/>
                  <a:pt x="28738" y="0"/>
                  <a:pt x="64187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C0033B-E06C-4EC4-9483-39A6BD0BBB16}"/>
              </a:ext>
            </a:extLst>
          </p:cNvPr>
          <p:cNvSpPr txBox="1"/>
          <p:nvPr userDrawn="1"/>
        </p:nvSpPr>
        <p:spPr>
          <a:xfrm>
            <a:off x="377464" y="272276"/>
            <a:ext cx="1583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600" dirty="0">
                <a:solidFill>
                  <a:schemeClr val="bg1"/>
                </a:solidFill>
                <a:latin typeface="+mj-lt"/>
              </a:rPr>
              <a:t>Infotech</a:t>
            </a:r>
          </a:p>
        </p:txBody>
      </p:sp>
    </p:spTree>
    <p:extLst>
      <p:ext uri="{BB962C8B-B14F-4D97-AF65-F5344CB8AC3E}">
        <p14:creationId xmlns:p14="http://schemas.microsoft.com/office/powerpoint/2010/main" val="256600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6 -4.07407E-6 L 0.21381 -4.07407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C8C8C02-7CB5-4E78-99EE-DE999807035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56612" y="2970022"/>
            <a:ext cx="5269427" cy="2964053"/>
          </a:xfrm>
          <a:custGeom>
            <a:avLst/>
            <a:gdLst>
              <a:gd name="connsiteX0" fmla="*/ 0 w 5269427"/>
              <a:gd name="connsiteY0" fmla="*/ 0 h 2964053"/>
              <a:gd name="connsiteX1" fmla="*/ 5269427 w 5269427"/>
              <a:gd name="connsiteY1" fmla="*/ 0 h 2964053"/>
              <a:gd name="connsiteX2" fmla="*/ 5269427 w 5269427"/>
              <a:gd name="connsiteY2" fmla="*/ 2964053 h 2964053"/>
              <a:gd name="connsiteX3" fmla="*/ 0 w 5269427"/>
              <a:gd name="connsiteY3" fmla="*/ 2964053 h 2964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69427" h="2964053">
                <a:moveTo>
                  <a:pt x="0" y="0"/>
                </a:moveTo>
                <a:lnTo>
                  <a:pt x="5269427" y="0"/>
                </a:lnTo>
                <a:lnTo>
                  <a:pt x="5269427" y="2964053"/>
                </a:lnTo>
                <a:lnTo>
                  <a:pt x="0" y="2964053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81321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91667E-6 -1.85185E-6 L 0.06237 -1.85185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3B51E75-B367-4622-9A24-6CE44ED5AD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57339" y="2719848"/>
            <a:ext cx="4937290" cy="4138152"/>
          </a:xfrm>
          <a:custGeom>
            <a:avLst/>
            <a:gdLst>
              <a:gd name="connsiteX0" fmla="*/ 0 w 4937290"/>
              <a:gd name="connsiteY0" fmla="*/ 0 h 6857999"/>
              <a:gd name="connsiteX1" fmla="*/ 4937290 w 4937290"/>
              <a:gd name="connsiteY1" fmla="*/ 0 h 6857999"/>
              <a:gd name="connsiteX2" fmla="*/ 4937290 w 4937290"/>
              <a:gd name="connsiteY2" fmla="*/ 6857999 h 6857999"/>
              <a:gd name="connsiteX3" fmla="*/ 0 w 493729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7290" h="6857999">
                <a:moveTo>
                  <a:pt x="0" y="0"/>
                </a:moveTo>
                <a:lnTo>
                  <a:pt x="4937290" y="0"/>
                </a:lnTo>
                <a:lnTo>
                  <a:pt x="493729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C0033B-E06C-4EC4-9483-39A6BD0BBB16}"/>
              </a:ext>
            </a:extLst>
          </p:cNvPr>
          <p:cNvSpPr txBox="1"/>
          <p:nvPr userDrawn="1"/>
        </p:nvSpPr>
        <p:spPr>
          <a:xfrm>
            <a:off x="377464" y="272276"/>
            <a:ext cx="1583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600" dirty="0">
                <a:solidFill>
                  <a:schemeClr val="bg1"/>
                </a:solidFill>
                <a:latin typeface="+mj-lt"/>
              </a:rPr>
              <a:t>Infotech</a:t>
            </a:r>
          </a:p>
        </p:txBody>
      </p:sp>
    </p:spTree>
    <p:extLst>
      <p:ext uri="{BB962C8B-B14F-4D97-AF65-F5344CB8AC3E}">
        <p14:creationId xmlns:p14="http://schemas.microsoft.com/office/powerpoint/2010/main" val="428769094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172842-3B8A-4BDD-8E04-B925606C13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7657" y="1104900"/>
            <a:ext cx="5148943" cy="3176814"/>
          </a:xfrm>
          <a:prstGeom prst="roundRect">
            <a:avLst>
              <a:gd name="adj" fmla="val 2875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7078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7 1.85185E-6 L 0.2138 1.85185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7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1" name="Google Shape;241;p7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2060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537F95D-7E9C-4D7C-8736-C1E5E4D8C0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54712" y="1"/>
            <a:ext cx="4937289" cy="6857999"/>
          </a:xfrm>
          <a:custGeom>
            <a:avLst/>
            <a:gdLst>
              <a:gd name="connsiteX0" fmla="*/ 0 w 4937289"/>
              <a:gd name="connsiteY0" fmla="*/ 0 h 6857999"/>
              <a:gd name="connsiteX1" fmla="*/ 4937289 w 4937289"/>
              <a:gd name="connsiteY1" fmla="*/ 0 h 6857999"/>
              <a:gd name="connsiteX2" fmla="*/ 4937289 w 4937289"/>
              <a:gd name="connsiteY2" fmla="*/ 6857999 h 6857999"/>
              <a:gd name="connsiteX3" fmla="*/ 0 w 4937289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7289" h="6857999">
                <a:moveTo>
                  <a:pt x="0" y="0"/>
                </a:moveTo>
                <a:lnTo>
                  <a:pt x="4937289" y="0"/>
                </a:lnTo>
                <a:lnTo>
                  <a:pt x="493728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C0033B-E06C-4EC4-9483-39A6BD0BBB16}"/>
              </a:ext>
            </a:extLst>
          </p:cNvPr>
          <p:cNvSpPr txBox="1"/>
          <p:nvPr userDrawn="1"/>
        </p:nvSpPr>
        <p:spPr>
          <a:xfrm>
            <a:off x="377464" y="272276"/>
            <a:ext cx="1583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600" dirty="0">
                <a:solidFill>
                  <a:schemeClr val="bg1"/>
                </a:solidFill>
                <a:latin typeface="+mj-lt"/>
              </a:rPr>
              <a:t>Infotech</a:t>
            </a:r>
          </a:p>
        </p:txBody>
      </p:sp>
    </p:spTree>
    <p:extLst>
      <p:ext uri="{BB962C8B-B14F-4D97-AF65-F5344CB8AC3E}">
        <p14:creationId xmlns:p14="http://schemas.microsoft.com/office/powerpoint/2010/main" val="1025250751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E9AAD8-D708-449D-B0BB-A0FA26F33C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70537" y="0"/>
            <a:ext cx="6621463" cy="6858001"/>
          </a:xfrm>
          <a:custGeom>
            <a:avLst/>
            <a:gdLst>
              <a:gd name="connsiteX0" fmla="*/ 0 w 6621463"/>
              <a:gd name="connsiteY0" fmla="*/ 0 h 6858001"/>
              <a:gd name="connsiteX1" fmla="*/ 6621463 w 6621463"/>
              <a:gd name="connsiteY1" fmla="*/ 0 h 6858001"/>
              <a:gd name="connsiteX2" fmla="*/ 6621463 w 6621463"/>
              <a:gd name="connsiteY2" fmla="*/ 6858001 h 6858001"/>
              <a:gd name="connsiteX3" fmla="*/ 0 w 6621463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1463" h="6858001">
                <a:moveTo>
                  <a:pt x="0" y="0"/>
                </a:moveTo>
                <a:lnTo>
                  <a:pt x="6621463" y="0"/>
                </a:lnTo>
                <a:lnTo>
                  <a:pt x="6621463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9587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75E-6 0 L 0.21381 0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83D7572-73E7-4B79-80EB-5480AC91F2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84408" y="4411827"/>
            <a:ext cx="1635964" cy="1562039"/>
          </a:xfrm>
          <a:custGeom>
            <a:avLst/>
            <a:gdLst>
              <a:gd name="connsiteX0" fmla="*/ 49142 w 1635964"/>
              <a:gd name="connsiteY0" fmla="*/ 0 h 1562039"/>
              <a:gd name="connsiteX1" fmla="*/ 1586822 w 1635964"/>
              <a:gd name="connsiteY1" fmla="*/ 0 h 1562039"/>
              <a:gd name="connsiteX2" fmla="*/ 1635964 w 1635964"/>
              <a:gd name="connsiteY2" fmla="*/ 49142 h 1562039"/>
              <a:gd name="connsiteX3" fmla="*/ 1635964 w 1635964"/>
              <a:gd name="connsiteY3" fmla="*/ 1512897 h 1562039"/>
              <a:gd name="connsiteX4" fmla="*/ 1586822 w 1635964"/>
              <a:gd name="connsiteY4" fmla="*/ 1562039 h 1562039"/>
              <a:gd name="connsiteX5" fmla="*/ 49142 w 1635964"/>
              <a:gd name="connsiteY5" fmla="*/ 1562039 h 1562039"/>
              <a:gd name="connsiteX6" fmla="*/ 0 w 1635964"/>
              <a:gd name="connsiteY6" fmla="*/ 1512897 h 1562039"/>
              <a:gd name="connsiteX7" fmla="*/ 0 w 1635964"/>
              <a:gd name="connsiteY7" fmla="*/ 49142 h 1562039"/>
              <a:gd name="connsiteX8" fmla="*/ 49142 w 1635964"/>
              <a:gd name="connsiteY8" fmla="*/ 0 h 15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5964" h="1562039">
                <a:moveTo>
                  <a:pt x="49142" y="0"/>
                </a:moveTo>
                <a:lnTo>
                  <a:pt x="1586822" y="0"/>
                </a:lnTo>
                <a:cubicBezTo>
                  <a:pt x="1613962" y="0"/>
                  <a:pt x="1635964" y="22002"/>
                  <a:pt x="1635964" y="49142"/>
                </a:cubicBezTo>
                <a:lnTo>
                  <a:pt x="1635964" y="1512897"/>
                </a:lnTo>
                <a:cubicBezTo>
                  <a:pt x="1635964" y="1540037"/>
                  <a:pt x="1613962" y="1562039"/>
                  <a:pt x="1586822" y="1562039"/>
                </a:cubicBezTo>
                <a:lnTo>
                  <a:pt x="49142" y="1562039"/>
                </a:lnTo>
                <a:cubicBezTo>
                  <a:pt x="22002" y="1562039"/>
                  <a:pt x="0" y="1540037"/>
                  <a:pt x="0" y="1512897"/>
                </a:cubicBezTo>
                <a:lnTo>
                  <a:pt x="0" y="49142"/>
                </a:lnTo>
                <a:cubicBezTo>
                  <a:pt x="0" y="22002"/>
                  <a:pt x="22002" y="0"/>
                  <a:pt x="49142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87B72E7-00A2-4BF2-B53B-4C3AC05330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96622" y="3068319"/>
            <a:ext cx="2261645" cy="2279398"/>
          </a:xfrm>
          <a:custGeom>
            <a:avLst/>
            <a:gdLst>
              <a:gd name="connsiteX0" fmla="*/ 71151 w 2261645"/>
              <a:gd name="connsiteY0" fmla="*/ 0 h 2279398"/>
              <a:gd name="connsiteX1" fmla="*/ 2190494 w 2261645"/>
              <a:gd name="connsiteY1" fmla="*/ 0 h 2279398"/>
              <a:gd name="connsiteX2" fmla="*/ 2261645 w 2261645"/>
              <a:gd name="connsiteY2" fmla="*/ 71151 h 2279398"/>
              <a:gd name="connsiteX3" fmla="*/ 2261645 w 2261645"/>
              <a:gd name="connsiteY3" fmla="*/ 2208247 h 2279398"/>
              <a:gd name="connsiteX4" fmla="*/ 2190494 w 2261645"/>
              <a:gd name="connsiteY4" fmla="*/ 2279398 h 2279398"/>
              <a:gd name="connsiteX5" fmla="*/ 71151 w 2261645"/>
              <a:gd name="connsiteY5" fmla="*/ 2279398 h 2279398"/>
              <a:gd name="connsiteX6" fmla="*/ 0 w 2261645"/>
              <a:gd name="connsiteY6" fmla="*/ 2208247 h 2279398"/>
              <a:gd name="connsiteX7" fmla="*/ 0 w 2261645"/>
              <a:gd name="connsiteY7" fmla="*/ 71151 h 2279398"/>
              <a:gd name="connsiteX8" fmla="*/ 71151 w 2261645"/>
              <a:gd name="connsiteY8" fmla="*/ 0 h 227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1645" h="2279398">
                <a:moveTo>
                  <a:pt x="71151" y="0"/>
                </a:moveTo>
                <a:lnTo>
                  <a:pt x="2190494" y="0"/>
                </a:lnTo>
                <a:cubicBezTo>
                  <a:pt x="2229790" y="0"/>
                  <a:pt x="2261645" y="31855"/>
                  <a:pt x="2261645" y="71151"/>
                </a:cubicBezTo>
                <a:lnTo>
                  <a:pt x="2261645" y="2208247"/>
                </a:lnTo>
                <a:cubicBezTo>
                  <a:pt x="2261645" y="2247543"/>
                  <a:pt x="2229790" y="2279398"/>
                  <a:pt x="2190494" y="2279398"/>
                </a:cubicBezTo>
                <a:lnTo>
                  <a:pt x="71151" y="2279398"/>
                </a:lnTo>
                <a:cubicBezTo>
                  <a:pt x="31855" y="2279398"/>
                  <a:pt x="0" y="2247543"/>
                  <a:pt x="0" y="2208247"/>
                </a:cubicBezTo>
                <a:lnTo>
                  <a:pt x="0" y="71151"/>
                </a:lnTo>
                <a:cubicBezTo>
                  <a:pt x="0" y="31855"/>
                  <a:pt x="31855" y="0"/>
                  <a:pt x="71151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5135E74-DAB1-4A78-9EEA-E18677187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8920" y="1064187"/>
            <a:ext cx="2951452" cy="2931116"/>
          </a:xfrm>
          <a:custGeom>
            <a:avLst/>
            <a:gdLst>
              <a:gd name="connsiteX0" fmla="*/ 92213 w 2951452"/>
              <a:gd name="connsiteY0" fmla="*/ 0 h 2931116"/>
              <a:gd name="connsiteX1" fmla="*/ 2859239 w 2951452"/>
              <a:gd name="connsiteY1" fmla="*/ 0 h 2931116"/>
              <a:gd name="connsiteX2" fmla="*/ 2951452 w 2951452"/>
              <a:gd name="connsiteY2" fmla="*/ 92213 h 2931116"/>
              <a:gd name="connsiteX3" fmla="*/ 2951452 w 2951452"/>
              <a:gd name="connsiteY3" fmla="*/ 2838903 h 2931116"/>
              <a:gd name="connsiteX4" fmla="*/ 2859239 w 2951452"/>
              <a:gd name="connsiteY4" fmla="*/ 2931116 h 2931116"/>
              <a:gd name="connsiteX5" fmla="*/ 92213 w 2951452"/>
              <a:gd name="connsiteY5" fmla="*/ 2931116 h 2931116"/>
              <a:gd name="connsiteX6" fmla="*/ 0 w 2951452"/>
              <a:gd name="connsiteY6" fmla="*/ 2838903 h 2931116"/>
              <a:gd name="connsiteX7" fmla="*/ 0 w 2951452"/>
              <a:gd name="connsiteY7" fmla="*/ 92213 h 2931116"/>
              <a:gd name="connsiteX8" fmla="*/ 92213 w 2951452"/>
              <a:gd name="connsiteY8" fmla="*/ 0 h 293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1452" h="2931116">
                <a:moveTo>
                  <a:pt x="92213" y="0"/>
                </a:moveTo>
                <a:lnTo>
                  <a:pt x="2859239" y="0"/>
                </a:lnTo>
                <a:cubicBezTo>
                  <a:pt x="2910167" y="0"/>
                  <a:pt x="2951452" y="41285"/>
                  <a:pt x="2951452" y="92213"/>
                </a:cubicBezTo>
                <a:lnTo>
                  <a:pt x="2951452" y="2838903"/>
                </a:lnTo>
                <a:cubicBezTo>
                  <a:pt x="2951452" y="2889831"/>
                  <a:pt x="2910167" y="2931116"/>
                  <a:pt x="2859239" y="2931116"/>
                </a:cubicBezTo>
                <a:lnTo>
                  <a:pt x="92213" y="2931116"/>
                </a:lnTo>
                <a:cubicBezTo>
                  <a:pt x="41285" y="2931116"/>
                  <a:pt x="0" y="2889831"/>
                  <a:pt x="0" y="2838903"/>
                </a:cubicBezTo>
                <a:lnTo>
                  <a:pt x="0" y="92213"/>
                </a:lnTo>
                <a:cubicBezTo>
                  <a:pt x="0" y="41285"/>
                  <a:pt x="41285" y="0"/>
                  <a:pt x="92213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C0033B-E06C-4EC4-9483-39A6BD0BBB16}"/>
              </a:ext>
            </a:extLst>
          </p:cNvPr>
          <p:cNvSpPr txBox="1"/>
          <p:nvPr userDrawn="1"/>
        </p:nvSpPr>
        <p:spPr>
          <a:xfrm>
            <a:off x="377464" y="272276"/>
            <a:ext cx="1583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600" dirty="0">
                <a:solidFill>
                  <a:schemeClr val="bg1"/>
                </a:solidFill>
                <a:latin typeface="+mj-lt"/>
              </a:rPr>
              <a:t>Infotech</a:t>
            </a:r>
          </a:p>
        </p:txBody>
      </p:sp>
    </p:spTree>
    <p:extLst>
      <p:ext uri="{BB962C8B-B14F-4D97-AF65-F5344CB8AC3E}">
        <p14:creationId xmlns:p14="http://schemas.microsoft.com/office/powerpoint/2010/main" val="196758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2138 -1.85185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L 0.2138 -1.85185E-6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1.85185E-6 L 0.2138 -1.85185E-6 " pathEditMode="relative" rAng="0" ptsTypes="AA">
                                      <p:cBhvr>
                                        <p:cTn id="19" dur="15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2" grpId="0" animBg="1"/>
      <p:bldP spid="12" grpId="1" animBg="1"/>
      <p:bldP spid="10" grpId="0" animBg="1"/>
      <p:bldP spid="10" grpId="1" animBg="1"/>
    </p:bldLst>
  </p:timing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9130FC7-57F8-470A-AAF4-173F161765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28700" y="981075"/>
            <a:ext cx="5507636" cy="2456357"/>
          </a:xfrm>
          <a:prstGeom prst="roundRect">
            <a:avLst>
              <a:gd name="adj" fmla="val 2901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C0033B-E06C-4EC4-9483-39A6BD0BBB16}"/>
              </a:ext>
            </a:extLst>
          </p:cNvPr>
          <p:cNvSpPr txBox="1"/>
          <p:nvPr userDrawn="1"/>
        </p:nvSpPr>
        <p:spPr>
          <a:xfrm>
            <a:off x="377464" y="272276"/>
            <a:ext cx="1583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600" dirty="0">
                <a:solidFill>
                  <a:schemeClr val="bg1"/>
                </a:solidFill>
                <a:latin typeface="+mj-lt"/>
              </a:rPr>
              <a:t>Infotech</a:t>
            </a:r>
          </a:p>
        </p:txBody>
      </p:sp>
    </p:spTree>
    <p:extLst>
      <p:ext uri="{BB962C8B-B14F-4D97-AF65-F5344CB8AC3E}">
        <p14:creationId xmlns:p14="http://schemas.microsoft.com/office/powerpoint/2010/main" val="309574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8.33333E-7 3.7037E-6 L 0.2138 3.7037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63FDCB-3AD1-45E2-892E-31EA9FB648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7438" y="927100"/>
            <a:ext cx="3430587" cy="1543050"/>
          </a:xfrm>
          <a:prstGeom prst="roundRect">
            <a:avLst>
              <a:gd name="adj" fmla="val 6790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4126AFD-7C33-44ED-8ACA-9D718AD0E7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34300" y="2629443"/>
            <a:ext cx="3430587" cy="1543050"/>
          </a:xfrm>
          <a:prstGeom prst="roundRect">
            <a:avLst>
              <a:gd name="adj" fmla="val 6790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296AD6C6-2E94-48D8-B15F-FA0F6687E0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7113" y="4413933"/>
            <a:ext cx="3430587" cy="1543050"/>
          </a:xfrm>
          <a:prstGeom prst="roundRect">
            <a:avLst>
              <a:gd name="adj" fmla="val 6790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769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2138 3.7037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8.33333E-7 3.7037E-6 L 0.2138 3.7037E-6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3.7037E-6 L 0.2138 3.7037E-6 " pathEditMode="relative" rAng="0" ptsTypes="AA">
                                      <p:cBhvr>
                                        <p:cTn id="19" dur="1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B24461-7C26-42F2-8161-B9CFF2A618AC}"/>
              </a:ext>
            </a:extLst>
          </p:cNvPr>
          <p:cNvSpPr/>
          <p:nvPr userDrawn="1"/>
        </p:nvSpPr>
        <p:spPr>
          <a:xfrm rot="5400000" flipH="1">
            <a:off x="2667001" y="-2667000"/>
            <a:ext cx="6857999" cy="12192000"/>
          </a:xfrm>
          <a:prstGeom prst="rect">
            <a:avLst/>
          </a:prstGeom>
          <a:gradFill>
            <a:gsLst>
              <a:gs pos="0">
                <a:schemeClr val="accent1">
                  <a:alpha val="35000"/>
                </a:schemeClr>
              </a:gs>
              <a:gs pos="63000">
                <a:srgbClr val="0B091E">
                  <a:alpha val="0"/>
                </a:srgbClr>
              </a:gs>
            </a:gsLst>
            <a:path path="circle">
              <a:fillToRect l="100000" t="100000"/>
            </a:path>
          </a:gra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64773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01C9956-2A4E-4C36-8778-10D80E8D48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2896" y="1421945"/>
            <a:ext cx="5698946" cy="3202266"/>
          </a:xfrm>
          <a:custGeom>
            <a:avLst/>
            <a:gdLst>
              <a:gd name="connsiteX0" fmla="*/ 169547 w 5910583"/>
              <a:gd name="connsiteY0" fmla="*/ 0 h 3321185"/>
              <a:gd name="connsiteX1" fmla="*/ 2420542 w 5910583"/>
              <a:gd name="connsiteY1" fmla="*/ 0 h 3321185"/>
              <a:gd name="connsiteX2" fmla="*/ 2487846 w 5910583"/>
              <a:gd name="connsiteY2" fmla="*/ 67304 h 3321185"/>
              <a:gd name="connsiteX3" fmla="*/ 2491298 w 5910583"/>
              <a:gd name="connsiteY3" fmla="*/ 66904 h 3321185"/>
              <a:gd name="connsiteX4" fmla="*/ 2497366 w 5910583"/>
              <a:gd name="connsiteY4" fmla="*/ 96960 h 3321185"/>
              <a:gd name="connsiteX5" fmla="*/ 2608994 w 5910583"/>
              <a:gd name="connsiteY5" fmla="*/ 170952 h 3321185"/>
              <a:gd name="connsiteX6" fmla="*/ 3301589 w 5910583"/>
              <a:gd name="connsiteY6" fmla="*/ 170952 h 3321185"/>
              <a:gd name="connsiteX7" fmla="*/ 3413217 w 5910583"/>
              <a:gd name="connsiteY7" fmla="*/ 96960 h 3321185"/>
              <a:gd name="connsiteX8" fmla="*/ 3419072 w 5910583"/>
              <a:gd name="connsiteY8" fmla="*/ 67960 h 3321185"/>
              <a:gd name="connsiteX9" fmla="*/ 3422735 w 5910583"/>
              <a:gd name="connsiteY9" fmla="*/ 67303 h 3321185"/>
              <a:gd name="connsiteX10" fmla="*/ 3463841 w 5910583"/>
              <a:gd name="connsiteY10" fmla="*/ 5289 h 3321185"/>
              <a:gd name="connsiteX11" fmla="*/ 3490033 w 5910583"/>
              <a:gd name="connsiteY11" fmla="*/ 0 h 3321185"/>
              <a:gd name="connsiteX12" fmla="*/ 5741037 w 5910583"/>
              <a:gd name="connsiteY12" fmla="*/ 0 h 3321185"/>
              <a:gd name="connsiteX13" fmla="*/ 5910583 w 5910583"/>
              <a:gd name="connsiteY13" fmla="*/ 169547 h 3321185"/>
              <a:gd name="connsiteX14" fmla="*/ 5910583 w 5910583"/>
              <a:gd name="connsiteY14" fmla="*/ 3151638 h 3321185"/>
              <a:gd name="connsiteX15" fmla="*/ 5741037 w 5910583"/>
              <a:gd name="connsiteY15" fmla="*/ 3321185 h 3321185"/>
              <a:gd name="connsiteX16" fmla="*/ 169547 w 5910583"/>
              <a:gd name="connsiteY16" fmla="*/ 3321185 h 3321185"/>
              <a:gd name="connsiteX17" fmla="*/ 0 w 5910583"/>
              <a:gd name="connsiteY17" fmla="*/ 3151638 h 3321185"/>
              <a:gd name="connsiteX18" fmla="*/ 0 w 5910583"/>
              <a:gd name="connsiteY18" fmla="*/ 169547 h 3321185"/>
              <a:gd name="connsiteX19" fmla="*/ 169547 w 5910583"/>
              <a:gd name="connsiteY19" fmla="*/ 0 h 332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910583" h="3321185">
                <a:moveTo>
                  <a:pt x="169547" y="0"/>
                </a:moveTo>
                <a:lnTo>
                  <a:pt x="2420542" y="0"/>
                </a:lnTo>
                <a:cubicBezTo>
                  <a:pt x="2457713" y="0"/>
                  <a:pt x="2487846" y="30133"/>
                  <a:pt x="2487846" y="67304"/>
                </a:cubicBezTo>
                <a:lnTo>
                  <a:pt x="2491298" y="66904"/>
                </a:lnTo>
                <a:lnTo>
                  <a:pt x="2497366" y="96960"/>
                </a:lnTo>
                <a:cubicBezTo>
                  <a:pt x="2515758" y="140443"/>
                  <a:pt x="2558813" y="170952"/>
                  <a:pt x="2608994" y="170952"/>
                </a:cubicBezTo>
                <a:lnTo>
                  <a:pt x="3301589" y="170952"/>
                </a:lnTo>
                <a:cubicBezTo>
                  <a:pt x="3351771" y="170952"/>
                  <a:pt x="3394827" y="140443"/>
                  <a:pt x="3413217" y="96960"/>
                </a:cubicBezTo>
                <a:lnTo>
                  <a:pt x="3419072" y="67960"/>
                </a:lnTo>
                <a:lnTo>
                  <a:pt x="3422735" y="67303"/>
                </a:lnTo>
                <a:cubicBezTo>
                  <a:pt x="3422735" y="39425"/>
                  <a:pt x="3439684" y="15506"/>
                  <a:pt x="3463841" y="5289"/>
                </a:cubicBezTo>
                <a:lnTo>
                  <a:pt x="3490033" y="0"/>
                </a:lnTo>
                <a:lnTo>
                  <a:pt x="5741037" y="0"/>
                </a:lnTo>
                <a:cubicBezTo>
                  <a:pt x="5834674" y="0"/>
                  <a:pt x="5910583" y="75909"/>
                  <a:pt x="5910583" y="169547"/>
                </a:cubicBezTo>
                <a:lnTo>
                  <a:pt x="5910583" y="3151638"/>
                </a:lnTo>
                <a:cubicBezTo>
                  <a:pt x="5910583" y="3245276"/>
                  <a:pt x="5834674" y="3321185"/>
                  <a:pt x="5741037" y="3321185"/>
                </a:cubicBezTo>
                <a:lnTo>
                  <a:pt x="169547" y="3321185"/>
                </a:lnTo>
                <a:cubicBezTo>
                  <a:pt x="75909" y="3321185"/>
                  <a:pt x="0" y="3245276"/>
                  <a:pt x="0" y="3151638"/>
                </a:cubicBezTo>
                <a:lnTo>
                  <a:pt x="0" y="169547"/>
                </a:lnTo>
                <a:cubicBezTo>
                  <a:pt x="0" y="75909"/>
                  <a:pt x="75909" y="0"/>
                  <a:pt x="169547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 w="6350">
            <a:solidFill>
              <a:schemeClr val="accent1">
                <a:alpha val="40000"/>
              </a:schemeClr>
            </a:solidFill>
          </a:ln>
          <a:effectLst>
            <a:innerShdw blurRad="114300">
              <a:prstClr val="black">
                <a:alpha val="39000"/>
              </a:prstClr>
            </a:inn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AF4021-6C4F-4F6A-9253-DD39A9A563B2}"/>
              </a:ext>
            </a:extLst>
          </p:cNvPr>
          <p:cNvSpPr/>
          <p:nvPr userDrawn="1"/>
        </p:nvSpPr>
        <p:spPr>
          <a:xfrm rot="16200000" flipH="1" flipV="1">
            <a:off x="4381502" y="-952500"/>
            <a:ext cx="3428999" cy="12192000"/>
          </a:xfrm>
          <a:prstGeom prst="rect">
            <a:avLst/>
          </a:prstGeom>
          <a:gradFill>
            <a:gsLst>
              <a:gs pos="0">
                <a:schemeClr val="accent2">
                  <a:alpha val="35000"/>
                </a:schemeClr>
              </a:gs>
              <a:gs pos="63000">
                <a:srgbClr val="0B091E">
                  <a:alpha val="0"/>
                </a:srgbClr>
              </a:gs>
            </a:gsLst>
            <a:path path="circle">
              <a:fillToRect l="100000" t="100000"/>
            </a:path>
          </a:gra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71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7 2.96296E-6 L 0.2138 2.96296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315C96C-91A0-4490-89AC-AF45B5E127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9719" y="1714500"/>
            <a:ext cx="1714500" cy="1714500"/>
          </a:xfrm>
          <a:custGeom>
            <a:avLst/>
            <a:gdLst>
              <a:gd name="connsiteX0" fmla="*/ 0 w 1714500"/>
              <a:gd name="connsiteY0" fmla="*/ 0 h 1714500"/>
              <a:gd name="connsiteX1" fmla="*/ 1714500 w 1714500"/>
              <a:gd name="connsiteY1" fmla="*/ 0 h 1714500"/>
              <a:gd name="connsiteX2" fmla="*/ 1714500 w 1714500"/>
              <a:gd name="connsiteY2" fmla="*/ 1714500 h 1714500"/>
              <a:gd name="connsiteX3" fmla="*/ 0 w 1714500"/>
              <a:gd name="connsiteY3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500" h="1714500">
                <a:moveTo>
                  <a:pt x="0" y="0"/>
                </a:moveTo>
                <a:lnTo>
                  <a:pt x="1714500" y="0"/>
                </a:lnTo>
                <a:lnTo>
                  <a:pt x="1714500" y="1714500"/>
                </a:lnTo>
                <a:lnTo>
                  <a:pt x="0" y="1714500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3220EE2-A976-4365-A6C7-124D013C8C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05219" y="3429000"/>
            <a:ext cx="1714500" cy="1714500"/>
          </a:xfrm>
          <a:custGeom>
            <a:avLst/>
            <a:gdLst>
              <a:gd name="connsiteX0" fmla="*/ 0 w 1714500"/>
              <a:gd name="connsiteY0" fmla="*/ 0 h 1714500"/>
              <a:gd name="connsiteX1" fmla="*/ 1714500 w 1714500"/>
              <a:gd name="connsiteY1" fmla="*/ 0 h 1714500"/>
              <a:gd name="connsiteX2" fmla="*/ 1714500 w 1714500"/>
              <a:gd name="connsiteY2" fmla="*/ 1714500 h 1714500"/>
              <a:gd name="connsiteX3" fmla="*/ 0 w 1714500"/>
              <a:gd name="connsiteY3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500" h="1714500">
                <a:moveTo>
                  <a:pt x="0" y="0"/>
                </a:moveTo>
                <a:lnTo>
                  <a:pt x="1714500" y="0"/>
                </a:lnTo>
                <a:lnTo>
                  <a:pt x="1714500" y="1714500"/>
                </a:lnTo>
                <a:lnTo>
                  <a:pt x="0" y="1714500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6AC31-78D1-405F-B4BE-C46D660430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19719" y="3429000"/>
            <a:ext cx="1714500" cy="1714500"/>
          </a:xfrm>
          <a:custGeom>
            <a:avLst/>
            <a:gdLst>
              <a:gd name="connsiteX0" fmla="*/ 0 w 1714500"/>
              <a:gd name="connsiteY0" fmla="*/ 0 h 1714500"/>
              <a:gd name="connsiteX1" fmla="*/ 1714500 w 1714500"/>
              <a:gd name="connsiteY1" fmla="*/ 0 h 1714500"/>
              <a:gd name="connsiteX2" fmla="*/ 1714500 w 1714500"/>
              <a:gd name="connsiteY2" fmla="*/ 1714500 h 1714500"/>
              <a:gd name="connsiteX3" fmla="*/ 0 w 1714500"/>
              <a:gd name="connsiteY3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500" h="1714500">
                <a:moveTo>
                  <a:pt x="0" y="0"/>
                </a:moveTo>
                <a:lnTo>
                  <a:pt x="1714500" y="0"/>
                </a:lnTo>
                <a:lnTo>
                  <a:pt x="1714500" y="1714500"/>
                </a:lnTo>
                <a:lnTo>
                  <a:pt x="0" y="1714500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99B416A-E572-43E8-88CB-F1D93589BC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05219" y="1714500"/>
            <a:ext cx="1714500" cy="1714500"/>
          </a:xfrm>
          <a:custGeom>
            <a:avLst/>
            <a:gdLst>
              <a:gd name="connsiteX0" fmla="*/ 0 w 1714500"/>
              <a:gd name="connsiteY0" fmla="*/ 0 h 1714500"/>
              <a:gd name="connsiteX1" fmla="*/ 1714500 w 1714500"/>
              <a:gd name="connsiteY1" fmla="*/ 0 h 1714500"/>
              <a:gd name="connsiteX2" fmla="*/ 1714500 w 1714500"/>
              <a:gd name="connsiteY2" fmla="*/ 1714500 h 1714500"/>
              <a:gd name="connsiteX3" fmla="*/ 0 w 1714500"/>
              <a:gd name="connsiteY3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500" h="1714500">
                <a:moveTo>
                  <a:pt x="0" y="0"/>
                </a:moveTo>
                <a:lnTo>
                  <a:pt x="1714500" y="0"/>
                </a:lnTo>
                <a:lnTo>
                  <a:pt x="1714500" y="1714500"/>
                </a:lnTo>
                <a:lnTo>
                  <a:pt x="0" y="1714500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5063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-1.85185E-6 L 0.06237 -1.85185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4" grpId="0" animBg="1"/>
      <p:bldP spid="9" grpId="0" animBg="1"/>
    </p:bldLst>
  </p:timing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2D37CE7-3EF8-41D7-AF6A-BF0A9A4756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80777" y="981075"/>
            <a:ext cx="4303109" cy="2950360"/>
          </a:xfrm>
          <a:prstGeom prst="roundRect">
            <a:avLst>
              <a:gd name="adj" fmla="val 3236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E2089C8-7EE9-436B-96E9-BBAFAABBFA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63566" y="981075"/>
            <a:ext cx="2892802" cy="2950360"/>
          </a:xfrm>
          <a:prstGeom prst="roundRect">
            <a:avLst>
              <a:gd name="adj" fmla="val 2706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379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1.85185E-6 L 0.2138 -1.85185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-1.85185E-6 L 0.33971 -1.85185E-6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gradFill>
          <a:gsLst>
            <a:gs pos="0">
              <a:schemeClr val="accent1"/>
            </a:gs>
            <a:gs pos="66000">
              <a:srgbClr val="0B091E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956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B275295-48D0-4B01-BBCF-C7E952EBD3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21758" y="2028349"/>
            <a:ext cx="3260206" cy="3849053"/>
          </a:xfrm>
          <a:prstGeom prst="roundRect">
            <a:avLst>
              <a:gd name="adj" fmla="val 4106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E57A921-3F41-42A6-8498-3202481AF4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85889" y="2028349"/>
            <a:ext cx="3038379" cy="1895803"/>
          </a:xfrm>
          <a:prstGeom prst="roundRect">
            <a:avLst>
              <a:gd name="adj" fmla="val 4106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2964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25E-6 -4.81481E-6 L 0.2138 -4.81481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7 0 L 0.33971 0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6" grpId="0" animBg="1"/>
      <p:bldP spid="6" grpId="1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bg>
      <p:bgPr>
        <a:solidFill>
          <a:srgbClr val="0B09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73A08A-34A4-423D-8452-5E55017B888C}"/>
              </a:ext>
            </a:extLst>
          </p:cNvPr>
          <p:cNvSpPr/>
          <p:nvPr userDrawn="1"/>
        </p:nvSpPr>
        <p:spPr>
          <a:xfrm rot="16200000">
            <a:off x="4381501" y="-4381500"/>
            <a:ext cx="3428999" cy="12192000"/>
          </a:xfrm>
          <a:prstGeom prst="rect">
            <a:avLst/>
          </a:prstGeom>
          <a:gradFill>
            <a:gsLst>
              <a:gs pos="0">
                <a:schemeClr val="accent1">
                  <a:alpha val="35000"/>
                </a:schemeClr>
              </a:gs>
              <a:gs pos="63000">
                <a:srgbClr val="0B091E">
                  <a:alpha val="0"/>
                </a:srgbClr>
              </a:gs>
            </a:gsLst>
            <a:path path="circle">
              <a:fillToRect l="100000" t="100000"/>
            </a:path>
          </a:gra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951EF2-C06F-4E42-8CF8-7B9E1F261ACE}"/>
              </a:ext>
            </a:extLst>
          </p:cNvPr>
          <p:cNvSpPr/>
          <p:nvPr userDrawn="1"/>
        </p:nvSpPr>
        <p:spPr>
          <a:xfrm rot="16200000" flipH="1" flipV="1">
            <a:off x="4381502" y="-952500"/>
            <a:ext cx="3428999" cy="12192000"/>
          </a:xfrm>
          <a:prstGeom prst="rect">
            <a:avLst/>
          </a:prstGeom>
          <a:gradFill>
            <a:gsLst>
              <a:gs pos="0">
                <a:schemeClr val="accent2">
                  <a:alpha val="35000"/>
                </a:schemeClr>
              </a:gs>
              <a:gs pos="63000">
                <a:srgbClr val="0B091E">
                  <a:alpha val="0"/>
                </a:srgbClr>
              </a:gs>
            </a:gsLst>
            <a:path path="circle">
              <a:fillToRect l="100000" t="100000"/>
            </a:path>
          </a:gra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440020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5943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rgbClr val="0B09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73A08A-34A4-423D-8452-5E55017B888C}"/>
              </a:ext>
            </a:extLst>
          </p:cNvPr>
          <p:cNvSpPr/>
          <p:nvPr userDrawn="1"/>
        </p:nvSpPr>
        <p:spPr>
          <a:xfrm rot="16200000">
            <a:off x="4381501" y="-4381500"/>
            <a:ext cx="3428999" cy="12192000"/>
          </a:xfrm>
          <a:prstGeom prst="rect">
            <a:avLst/>
          </a:prstGeom>
          <a:gradFill>
            <a:gsLst>
              <a:gs pos="0">
                <a:schemeClr val="accent1">
                  <a:alpha val="35000"/>
                </a:schemeClr>
              </a:gs>
              <a:gs pos="63000">
                <a:srgbClr val="0B091E">
                  <a:alpha val="0"/>
                </a:srgbClr>
              </a:gs>
            </a:gsLst>
            <a:path path="circle">
              <a:fillToRect l="100000" t="100000"/>
            </a:path>
          </a:gra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951EF2-C06F-4E42-8CF8-7B9E1F261ACE}"/>
              </a:ext>
            </a:extLst>
          </p:cNvPr>
          <p:cNvSpPr/>
          <p:nvPr userDrawn="1"/>
        </p:nvSpPr>
        <p:spPr>
          <a:xfrm rot="16200000" flipH="1" flipV="1">
            <a:off x="4381502" y="-952500"/>
            <a:ext cx="3428999" cy="12192000"/>
          </a:xfrm>
          <a:prstGeom prst="rect">
            <a:avLst/>
          </a:prstGeom>
          <a:gradFill>
            <a:gsLst>
              <a:gs pos="0">
                <a:schemeClr val="accent2">
                  <a:alpha val="35000"/>
                </a:schemeClr>
              </a:gs>
              <a:gs pos="63000">
                <a:srgbClr val="0B091E">
                  <a:alpha val="0"/>
                </a:srgbClr>
              </a:gs>
            </a:gsLst>
            <a:path path="circle">
              <a:fillToRect l="100000" t="100000"/>
            </a:path>
          </a:gra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21223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D592B71-F8CB-460D-AF1D-5C220EDDB2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02971" y="1014800"/>
            <a:ext cx="8186058" cy="3164301"/>
          </a:xfrm>
          <a:custGeom>
            <a:avLst/>
            <a:gdLst>
              <a:gd name="connsiteX0" fmla="*/ 155905 w 8186058"/>
              <a:gd name="connsiteY0" fmla="*/ 0 h 3164301"/>
              <a:gd name="connsiteX1" fmla="*/ 8030153 w 8186058"/>
              <a:gd name="connsiteY1" fmla="*/ 0 h 3164301"/>
              <a:gd name="connsiteX2" fmla="*/ 8186058 w 8186058"/>
              <a:gd name="connsiteY2" fmla="*/ 155905 h 3164301"/>
              <a:gd name="connsiteX3" fmla="*/ 8186058 w 8186058"/>
              <a:gd name="connsiteY3" fmla="*/ 3008396 h 3164301"/>
              <a:gd name="connsiteX4" fmla="*/ 8030153 w 8186058"/>
              <a:gd name="connsiteY4" fmla="*/ 3164301 h 3164301"/>
              <a:gd name="connsiteX5" fmla="*/ 155905 w 8186058"/>
              <a:gd name="connsiteY5" fmla="*/ 3164301 h 3164301"/>
              <a:gd name="connsiteX6" fmla="*/ 0 w 8186058"/>
              <a:gd name="connsiteY6" fmla="*/ 3008396 h 3164301"/>
              <a:gd name="connsiteX7" fmla="*/ 0 w 8186058"/>
              <a:gd name="connsiteY7" fmla="*/ 155905 h 3164301"/>
              <a:gd name="connsiteX8" fmla="*/ 155905 w 8186058"/>
              <a:gd name="connsiteY8" fmla="*/ 0 h 316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86058" h="3164301">
                <a:moveTo>
                  <a:pt x="155905" y="0"/>
                </a:moveTo>
                <a:lnTo>
                  <a:pt x="8030153" y="0"/>
                </a:lnTo>
                <a:cubicBezTo>
                  <a:pt x="8116257" y="0"/>
                  <a:pt x="8186058" y="69801"/>
                  <a:pt x="8186058" y="155905"/>
                </a:cubicBezTo>
                <a:lnTo>
                  <a:pt x="8186058" y="3008396"/>
                </a:lnTo>
                <a:cubicBezTo>
                  <a:pt x="8186058" y="3094500"/>
                  <a:pt x="8116257" y="3164301"/>
                  <a:pt x="8030153" y="3164301"/>
                </a:cubicBezTo>
                <a:lnTo>
                  <a:pt x="155905" y="3164301"/>
                </a:lnTo>
                <a:cubicBezTo>
                  <a:pt x="69801" y="3164301"/>
                  <a:pt x="0" y="3094500"/>
                  <a:pt x="0" y="3008396"/>
                </a:cubicBezTo>
                <a:lnTo>
                  <a:pt x="0" y="155905"/>
                </a:lnTo>
                <a:cubicBezTo>
                  <a:pt x="0" y="69801"/>
                  <a:pt x="69801" y="0"/>
                  <a:pt x="155905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4130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2138 3.7037E-7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695623C-E30F-4996-91BB-DC8FA8CB66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1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0CAF881-45EA-4E7D-ABD6-D4DA6024A47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5689" y="1434582"/>
            <a:ext cx="3170893" cy="1888214"/>
          </a:xfrm>
          <a:prstGeom prst="roundRect">
            <a:avLst>
              <a:gd name="adj" fmla="val 2880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010F218-A9C3-422F-93E6-A34BA9ED51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10554" y="1434582"/>
            <a:ext cx="3170893" cy="1888214"/>
          </a:xfrm>
          <a:prstGeom prst="roundRect">
            <a:avLst>
              <a:gd name="adj" fmla="val 2880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5D27DA1-753C-4F5B-81E4-32249C40B7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65419" y="1434582"/>
            <a:ext cx="3170893" cy="1888214"/>
          </a:xfrm>
          <a:prstGeom prst="roundRect">
            <a:avLst>
              <a:gd name="adj" fmla="val 2880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95585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375E-6 0 L 0.2138 0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375E-6 0 L 0.2138 0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375E-6 0 L 0.2138 0 " pathEditMode="relative" rAng="0" ptsTypes="AA">
                                      <p:cBhvr>
                                        <p:cTn id="19" dur="15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5980DD0-F18F-48DE-8B34-5AD732D518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57143" y="1533525"/>
            <a:ext cx="3824894" cy="3790950"/>
          </a:xfrm>
          <a:custGeom>
            <a:avLst/>
            <a:gdLst>
              <a:gd name="connsiteX0" fmla="*/ 126390 w 3824894"/>
              <a:gd name="connsiteY0" fmla="*/ 0 h 3790950"/>
              <a:gd name="connsiteX1" fmla="*/ 3698504 w 3824894"/>
              <a:gd name="connsiteY1" fmla="*/ 0 h 3790950"/>
              <a:gd name="connsiteX2" fmla="*/ 3824894 w 3824894"/>
              <a:gd name="connsiteY2" fmla="*/ 126390 h 3790950"/>
              <a:gd name="connsiteX3" fmla="*/ 3824894 w 3824894"/>
              <a:gd name="connsiteY3" fmla="*/ 3664560 h 3790950"/>
              <a:gd name="connsiteX4" fmla="*/ 3698504 w 3824894"/>
              <a:gd name="connsiteY4" fmla="*/ 3790950 h 3790950"/>
              <a:gd name="connsiteX5" fmla="*/ 126390 w 3824894"/>
              <a:gd name="connsiteY5" fmla="*/ 3790950 h 3790950"/>
              <a:gd name="connsiteX6" fmla="*/ 0 w 3824894"/>
              <a:gd name="connsiteY6" fmla="*/ 3664560 h 3790950"/>
              <a:gd name="connsiteX7" fmla="*/ 0 w 3824894"/>
              <a:gd name="connsiteY7" fmla="*/ 126390 h 3790950"/>
              <a:gd name="connsiteX8" fmla="*/ 126390 w 3824894"/>
              <a:gd name="connsiteY8" fmla="*/ 0 h 379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4894" h="3790950">
                <a:moveTo>
                  <a:pt x="126390" y="0"/>
                </a:moveTo>
                <a:lnTo>
                  <a:pt x="3698504" y="0"/>
                </a:lnTo>
                <a:cubicBezTo>
                  <a:pt x="3768307" y="0"/>
                  <a:pt x="3824894" y="56587"/>
                  <a:pt x="3824894" y="126390"/>
                </a:cubicBezTo>
                <a:lnTo>
                  <a:pt x="3824894" y="3664560"/>
                </a:lnTo>
                <a:cubicBezTo>
                  <a:pt x="3824894" y="3734363"/>
                  <a:pt x="3768307" y="3790950"/>
                  <a:pt x="3698504" y="3790950"/>
                </a:cubicBezTo>
                <a:lnTo>
                  <a:pt x="126390" y="3790950"/>
                </a:lnTo>
                <a:cubicBezTo>
                  <a:pt x="56587" y="3790950"/>
                  <a:pt x="0" y="3734363"/>
                  <a:pt x="0" y="3664560"/>
                </a:cubicBezTo>
                <a:lnTo>
                  <a:pt x="0" y="126390"/>
                </a:lnTo>
                <a:cubicBezTo>
                  <a:pt x="0" y="56587"/>
                  <a:pt x="56587" y="0"/>
                  <a:pt x="126390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US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0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7 2.96296E-6 L 0.2138 2.96296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F1EA33-8A4D-4B4B-8C55-4409F418A0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87326" y="1055688"/>
            <a:ext cx="4017348" cy="4746624"/>
          </a:xfrm>
          <a:custGeom>
            <a:avLst/>
            <a:gdLst>
              <a:gd name="connsiteX0" fmla="*/ 2960021 w 4017348"/>
              <a:gd name="connsiteY0" fmla="*/ 458183 h 4746624"/>
              <a:gd name="connsiteX1" fmla="*/ 2573128 w 4017348"/>
              <a:gd name="connsiteY1" fmla="*/ 670867 h 4746624"/>
              <a:gd name="connsiteX2" fmla="*/ 2422481 w 4017348"/>
              <a:gd name="connsiteY2" fmla="*/ 1214766 h 4746624"/>
              <a:gd name="connsiteX3" fmla="*/ 2573128 w 4017348"/>
              <a:gd name="connsiteY3" fmla="*/ 1760371 h 4746624"/>
              <a:gd name="connsiteX4" fmla="*/ 2960021 w 4017348"/>
              <a:gd name="connsiteY4" fmla="*/ 1974761 h 4746624"/>
              <a:gd name="connsiteX5" fmla="*/ 3348196 w 4017348"/>
              <a:gd name="connsiteY5" fmla="*/ 1760371 h 4746624"/>
              <a:gd name="connsiteX6" fmla="*/ 3497562 w 4017348"/>
              <a:gd name="connsiteY6" fmla="*/ 1214766 h 4746624"/>
              <a:gd name="connsiteX7" fmla="*/ 3348196 w 4017348"/>
              <a:gd name="connsiteY7" fmla="*/ 670867 h 4746624"/>
              <a:gd name="connsiteX8" fmla="*/ 2960021 w 4017348"/>
              <a:gd name="connsiteY8" fmla="*/ 458183 h 4746624"/>
              <a:gd name="connsiteX9" fmla="*/ 2960021 w 4017348"/>
              <a:gd name="connsiteY9" fmla="*/ 0 h 4746624"/>
              <a:gd name="connsiteX10" fmla="*/ 3509525 w 4017348"/>
              <a:gd name="connsiteY10" fmla="*/ 156703 h 4746624"/>
              <a:gd name="connsiteX11" fmla="*/ 3880917 w 4017348"/>
              <a:gd name="connsiteY11" fmla="*/ 583354 h 4746624"/>
              <a:gd name="connsiteX12" fmla="*/ 4017348 w 4017348"/>
              <a:gd name="connsiteY12" fmla="*/ 1214766 h 4746624"/>
              <a:gd name="connsiteX13" fmla="*/ 3880917 w 4017348"/>
              <a:gd name="connsiteY13" fmla="*/ 1848586 h 4746624"/>
              <a:gd name="connsiteX14" fmla="*/ 3509525 w 4017348"/>
              <a:gd name="connsiteY14" fmla="*/ 2276118 h 4746624"/>
              <a:gd name="connsiteX15" fmla="*/ 3253485 w 4017348"/>
              <a:gd name="connsiteY15" fmla="*/ 2392394 h 4746624"/>
              <a:gd name="connsiteX16" fmla="*/ 3237113 w 4017348"/>
              <a:gd name="connsiteY16" fmla="*/ 2395822 h 4746624"/>
              <a:gd name="connsiteX17" fmla="*/ 3336877 w 4017348"/>
              <a:gd name="connsiteY17" fmla="*/ 2395822 h 4746624"/>
              <a:gd name="connsiteX18" fmla="*/ 3336877 w 4017348"/>
              <a:gd name="connsiteY18" fmla="*/ 4746624 h 4746624"/>
              <a:gd name="connsiteX19" fmla="*/ 2830780 w 4017348"/>
              <a:gd name="connsiteY19" fmla="*/ 4746624 h 4746624"/>
              <a:gd name="connsiteX20" fmla="*/ 2830780 w 4017348"/>
              <a:gd name="connsiteY20" fmla="*/ 2974115 h 4746624"/>
              <a:gd name="connsiteX21" fmla="*/ 2430352 w 4017348"/>
              <a:gd name="connsiteY21" fmla="*/ 3223910 h 4746624"/>
              <a:gd name="connsiteX22" fmla="*/ 2228427 w 4017348"/>
              <a:gd name="connsiteY22" fmla="*/ 2868039 h 4746624"/>
              <a:gd name="connsiteX23" fmla="*/ 2885860 w 4017348"/>
              <a:gd name="connsiteY23" fmla="*/ 2427647 h 4746624"/>
              <a:gd name="connsiteX24" fmla="*/ 2808691 w 4017348"/>
              <a:gd name="connsiteY24" fmla="*/ 2422136 h 4746624"/>
              <a:gd name="connsiteX25" fmla="*/ 2411405 w 4017348"/>
              <a:gd name="connsiteY25" fmla="*/ 2276118 h 4746624"/>
              <a:gd name="connsiteX26" fmla="*/ 2041661 w 4017348"/>
              <a:gd name="connsiteY26" fmla="*/ 1848586 h 4746624"/>
              <a:gd name="connsiteX27" fmla="*/ 1906119 w 4017348"/>
              <a:gd name="connsiteY27" fmla="*/ 1214766 h 4746624"/>
              <a:gd name="connsiteX28" fmla="*/ 2041661 w 4017348"/>
              <a:gd name="connsiteY28" fmla="*/ 583354 h 4746624"/>
              <a:gd name="connsiteX29" fmla="*/ 2411405 w 4017348"/>
              <a:gd name="connsiteY29" fmla="*/ 156703 h 4746624"/>
              <a:gd name="connsiteX30" fmla="*/ 2960021 w 4017348"/>
              <a:gd name="connsiteY30" fmla="*/ 0 h 4746624"/>
              <a:gd name="connsiteX31" fmla="*/ 910376 w 4017348"/>
              <a:gd name="connsiteY31" fmla="*/ 0 h 4746624"/>
              <a:gd name="connsiteX32" fmla="*/ 1528722 w 4017348"/>
              <a:gd name="connsiteY32" fmla="*/ 209047 h 4746624"/>
              <a:gd name="connsiteX33" fmla="*/ 1772408 w 4017348"/>
              <a:gd name="connsiteY33" fmla="*/ 749176 h 4746624"/>
              <a:gd name="connsiteX34" fmla="*/ 1652717 w 4017348"/>
              <a:gd name="connsiteY34" fmla="*/ 1183527 h 4746624"/>
              <a:gd name="connsiteX35" fmla="*/ 1225242 w 4017348"/>
              <a:gd name="connsiteY35" fmla="*/ 1605039 h 4746624"/>
              <a:gd name="connsiteX36" fmla="*/ 797433 w 4017348"/>
              <a:gd name="connsiteY36" fmla="*/ 1937114 h 4746624"/>
              <a:gd name="connsiteX37" fmla="*/ 1792943 w 4017348"/>
              <a:gd name="connsiteY37" fmla="*/ 1937114 h 4746624"/>
              <a:gd name="connsiteX38" fmla="*/ 1792943 w 4017348"/>
              <a:gd name="connsiteY38" fmla="*/ 2391873 h 4746624"/>
              <a:gd name="connsiteX39" fmla="*/ 1182514 w 4017348"/>
              <a:gd name="connsiteY39" fmla="*/ 2391873 h 4746624"/>
              <a:gd name="connsiteX40" fmla="*/ 1255815 w 4017348"/>
              <a:gd name="connsiteY40" fmla="*/ 2409733 h 4746624"/>
              <a:gd name="connsiteX41" fmla="*/ 1528722 w 4017348"/>
              <a:gd name="connsiteY41" fmla="*/ 2563799 h 4746624"/>
              <a:gd name="connsiteX42" fmla="*/ 1772408 w 4017348"/>
              <a:gd name="connsiteY42" fmla="*/ 3103927 h 4746624"/>
              <a:gd name="connsiteX43" fmla="*/ 1652717 w 4017348"/>
              <a:gd name="connsiteY43" fmla="*/ 3538278 h 4746624"/>
              <a:gd name="connsiteX44" fmla="*/ 1225241 w 4017348"/>
              <a:gd name="connsiteY44" fmla="*/ 3959791 h 4746624"/>
              <a:gd name="connsiteX45" fmla="*/ 797432 w 4017348"/>
              <a:gd name="connsiteY45" fmla="*/ 4291865 h 4746624"/>
              <a:gd name="connsiteX46" fmla="*/ 1792942 w 4017348"/>
              <a:gd name="connsiteY46" fmla="*/ 4291865 h 4746624"/>
              <a:gd name="connsiteX47" fmla="*/ 1792942 w 4017348"/>
              <a:gd name="connsiteY47" fmla="*/ 4746624 h 4746624"/>
              <a:gd name="connsiteX48" fmla="*/ 17111 w 4017348"/>
              <a:gd name="connsiteY48" fmla="*/ 4746624 h 4746624"/>
              <a:gd name="connsiteX49" fmla="*/ 17111 w 4017348"/>
              <a:gd name="connsiteY49" fmla="*/ 4336319 h 4746624"/>
              <a:gd name="connsiteX50" fmla="*/ 882995 w 4017348"/>
              <a:gd name="connsiteY50" fmla="*/ 3665373 h 4746624"/>
              <a:gd name="connsiteX51" fmla="*/ 1173048 w 4017348"/>
              <a:gd name="connsiteY51" fmla="*/ 3373096 h 4746624"/>
              <a:gd name="connsiteX52" fmla="*/ 1252621 w 4017348"/>
              <a:gd name="connsiteY52" fmla="*/ 3124468 h 4746624"/>
              <a:gd name="connsiteX53" fmla="*/ 1146526 w 4017348"/>
              <a:gd name="connsiteY53" fmla="*/ 2895526 h 4746624"/>
              <a:gd name="connsiteX54" fmla="*/ 896684 w 4017348"/>
              <a:gd name="connsiteY54" fmla="*/ 2812934 h 4746624"/>
              <a:gd name="connsiteX55" fmla="*/ 587379 w 4017348"/>
              <a:gd name="connsiteY55" fmla="*/ 2895526 h 4746624"/>
              <a:gd name="connsiteX56" fmla="*/ 321712 w 4017348"/>
              <a:gd name="connsiteY56" fmla="*/ 3124468 h 4746624"/>
              <a:gd name="connsiteX57" fmla="*/ 0 w 4017348"/>
              <a:gd name="connsiteY57" fmla="*/ 2812934 h 4746624"/>
              <a:gd name="connsiteX58" fmla="*/ 400000 w 4017348"/>
              <a:gd name="connsiteY58" fmla="*/ 2473572 h 4746624"/>
              <a:gd name="connsiteX59" fmla="*/ 516643 w 4017348"/>
              <a:gd name="connsiteY59" fmla="*/ 2421989 h 4746624"/>
              <a:gd name="connsiteX60" fmla="*/ 617534 w 4017348"/>
              <a:gd name="connsiteY60" fmla="*/ 2391873 h 4746624"/>
              <a:gd name="connsiteX61" fmla="*/ 17111 w 4017348"/>
              <a:gd name="connsiteY61" fmla="*/ 2391873 h 4746624"/>
              <a:gd name="connsiteX62" fmla="*/ 17111 w 4017348"/>
              <a:gd name="connsiteY62" fmla="*/ 1981567 h 4746624"/>
              <a:gd name="connsiteX63" fmla="*/ 882995 w 4017348"/>
              <a:gd name="connsiteY63" fmla="*/ 1310621 h 4746624"/>
              <a:gd name="connsiteX64" fmla="*/ 1173050 w 4017348"/>
              <a:gd name="connsiteY64" fmla="*/ 1018345 h 4746624"/>
              <a:gd name="connsiteX65" fmla="*/ 1252620 w 4017348"/>
              <a:gd name="connsiteY65" fmla="*/ 769717 h 4746624"/>
              <a:gd name="connsiteX66" fmla="*/ 1146526 w 4017348"/>
              <a:gd name="connsiteY66" fmla="*/ 540774 h 4746624"/>
              <a:gd name="connsiteX67" fmla="*/ 896685 w 4017348"/>
              <a:gd name="connsiteY67" fmla="*/ 458183 h 4746624"/>
              <a:gd name="connsiteX68" fmla="*/ 587380 w 4017348"/>
              <a:gd name="connsiteY68" fmla="*/ 540774 h 4746624"/>
              <a:gd name="connsiteX69" fmla="*/ 321712 w 4017348"/>
              <a:gd name="connsiteY69" fmla="*/ 769717 h 4746624"/>
              <a:gd name="connsiteX70" fmla="*/ 0 w 4017348"/>
              <a:gd name="connsiteY70" fmla="*/ 458183 h 4746624"/>
              <a:gd name="connsiteX71" fmla="*/ 400000 w 4017348"/>
              <a:gd name="connsiteY71" fmla="*/ 118820 h 4746624"/>
              <a:gd name="connsiteX72" fmla="*/ 910376 w 4017348"/>
              <a:gd name="connsiteY72" fmla="*/ 0 h 474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017348" h="4746624">
                <a:moveTo>
                  <a:pt x="2960021" y="458183"/>
                </a:moveTo>
                <a:cubicBezTo>
                  <a:pt x="2799815" y="462106"/>
                  <a:pt x="2670851" y="533000"/>
                  <a:pt x="2573128" y="670867"/>
                </a:cubicBezTo>
                <a:cubicBezTo>
                  <a:pt x="2475408" y="808733"/>
                  <a:pt x="2425192" y="990033"/>
                  <a:pt x="2422481" y="1214766"/>
                </a:cubicBezTo>
                <a:cubicBezTo>
                  <a:pt x="2425192" y="1439641"/>
                  <a:pt x="2475408" y="1621509"/>
                  <a:pt x="2573128" y="1760371"/>
                </a:cubicBezTo>
                <a:cubicBezTo>
                  <a:pt x="2670851" y="1899232"/>
                  <a:pt x="2799815" y="1970695"/>
                  <a:pt x="2960021" y="1974761"/>
                </a:cubicBezTo>
                <a:cubicBezTo>
                  <a:pt x="3121724" y="1970695"/>
                  <a:pt x="3251117" y="1899232"/>
                  <a:pt x="3348196" y="1760371"/>
                </a:cubicBezTo>
                <a:cubicBezTo>
                  <a:pt x="3445278" y="1621509"/>
                  <a:pt x="3495064" y="1439641"/>
                  <a:pt x="3497562" y="1214766"/>
                </a:cubicBezTo>
                <a:cubicBezTo>
                  <a:pt x="3495064" y="990033"/>
                  <a:pt x="3445278" y="808733"/>
                  <a:pt x="3348196" y="670867"/>
                </a:cubicBezTo>
                <a:cubicBezTo>
                  <a:pt x="3251117" y="533000"/>
                  <a:pt x="3121724" y="462106"/>
                  <a:pt x="2960021" y="458183"/>
                </a:cubicBezTo>
                <a:close/>
                <a:moveTo>
                  <a:pt x="2960021" y="0"/>
                </a:moveTo>
                <a:cubicBezTo>
                  <a:pt x="3168137" y="1812"/>
                  <a:pt x="3351306" y="54045"/>
                  <a:pt x="3509525" y="156703"/>
                </a:cubicBezTo>
                <a:cubicBezTo>
                  <a:pt x="3667746" y="259360"/>
                  <a:pt x="3791543" y="401577"/>
                  <a:pt x="3880917" y="583354"/>
                </a:cubicBezTo>
                <a:cubicBezTo>
                  <a:pt x="3970292" y="765128"/>
                  <a:pt x="4015768" y="975600"/>
                  <a:pt x="4017348" y="1214766"/>
                </a:cubicBezTo>
                <a:cubicBezTo>
                  <a:pt x="4015768" y="1455052"/>
                  <a:pt x="3970292" y="1666326"/>
                  <a:pt x="3880917" y="1848586"/>
                </a:cubicBezTo>
                <a:cubicBezTo>
                  <a:pt x="3791543" y="2030845"/>
                  <a:pt x="3667746" y="2173356"/>
                  <a:pt x="3509525" y="2276118"/>
                </a:cubicBezTo>
                <a:cubicBezTo>
                  <a:pt x="3430415" y="2327497"/>
                  <a:pt x="3345069" y="2366256"/>
                  <a:pt x="3253485" y="2392394"/>
                </a:cubicBezTo>
                <a:lnTo>
                  <a:pt x="3237113" y="2395822"/>
                </a:lnTo>
                <a:lnTo>
                  <a:pt x="3336877" y="2395822"/>
                </a:lnTo>
                <a:lnTo>
                  <a:pt x="3336877" y="4746624"/>
                </a:lnTo>
                <a:lnTo>
                  <a:pt x="2830780" y="4746624"/>
                </a:lnTo>
                <a:lnTo>
                  <a:pt x="2830780" y="2974115"/>
                </a:lnTo>
                <a:lnTo>
                  <a:pt x="2430352" y="3223910"/>
                </a:lnTo>
                <a:lnTo>
                  <a:pt x="2228427" y="2868039"/>
                </a:lnTo>
                <a:lnTo>
                  <a:pt x="2885860" y="2427647"/>
                </a:lnTo>
                <a:lnTo>
                  <a:pt x="2808691" y="2422136"/>
                </a:lnTo>
                <a:cubicBezTo>
                  <a:pt x="2662087" y="2401860"/>
                  <a:pt x="2529658" y="2353188"/>
                  <a:pt x="2411405" y="2276118"/>
                </a:cubicBezTo>
                <a:cubicBezTo>
                  <a:pt x="2253734" y="2173356"/>
                  <a:pt x="2130486" y="2030845"/>
                  <a:pt x="2041661" y="1848586"/>
                </a:cubicBezTo>
                <a:cubicBezTo>
                  <a:pt x="1952836" y="1666326"/>
                  <a:pt x="1907654" y="1455052"/>
                  <a:pt x="1906119" y="1214766"/>
                </a:cubicBezTo>
                <a:cubicBezTo>
                  <a:pt x="1907654" y="975600"/>
                  <a:pt x="1952836" y="765128"/>
                  <a:pt x="2041661" y="583354"/>
                </a:cubicBezTo>
                <a:cubicBezTo>
                  <a:pt x="2130486" y="401577"/>
                  <a:pt x="2253734" y="259361"/>
                  <a:pt x="2411405" y="156703"/>
                </a:cubicBezTo>
                <a:cubicBezTo>
                  <a:pt x="2569075" y="54045"/>
                  <a:pt x="2751948" y="1812"/>
                  <a:pt x="2960021" y="0"/>
                </a:cubicBezTo>
                <a:close/>
                <a:moveTo>
                  <a:pt x="910376" y="0"/>
                </a:moveTo>
                <a:cubicBezTo>
                  <a:pt x="1164847" y="3626"/>
                  <a:pt x="1370961" y="73309"/>
                  <a:pt x="1528722" y="209047"/>
                </a:cubicBezTo>
                <a:cubicBezTo>
                  <a:pt x="1686483" y="344787"/>
                  <a:pt x="1767710" y="524830"/>
                  <a:pt x="1772408" y="749176"/>
                </a:cubicBezTo>
                <a:cubicBezTo>
                  <a:pt x="1775257" y="904016"/>
                  <a:pt x="1735361" y="1048799"/>
                  <a:pt x="1652717" y="1183527"/>
                </a:cubicBezTo>
                <a:cubicBezTo>
                  <a:pt x="1570073" y="1318254"/>
                  <a:pt x="1427581" y="1458758"/>
                  <a:pt x="1225242" y="1605039"/>
                </a:cubicBezTo>
                <a:lnTo>
                  <a:pt x="797433" y="1937114"/>
                </a:lnTo>
                <a:lnTo>
                  <a:pt x="1792943" y="1937114"/>
                </a:lnTo>
                <a:lnTo>
                  <a:pt x="1792943" y="2391873"/>
                </a:lnTo>
                <a:lnTo>
                  <a:pt x="1182514" y="2391873"/>
                </a:lnTo>
                <a:lnTo>
                  <a:pt x="1255815" y="2409733"/>
                </a:lnTo>
                <a:cubicBezTo>
                  <a:pt x="1358873" y="2444575"/>
                  <a:pt x="1449842" y="2495930"/>
                  <a:pt x="1528722" y="2563799"/>
                </a:cubicBezTo>
                <a:cubicBezTo>
                  <a:pt x="1686483" y="2699538"/>
                  <a:pt x="1767712" y="2879582"/>
                  <a:pt x="1772408" y="3103927"/>
                </a:cubicBezTo>
                <a:cubicBezTo>
                  <a:pt x="1775256" y="3258767"/>
                  <a:pt x="1735361" y="3403550"/>
                  <a:pt x="1652717" y="3538278"/>
                </a:cubicBezTo>
                <a:cubicBezTo>
                  <a:pt x="1570073" y="3673005"/>
                  <a:pt x="1427581" y="3813509"/>
                  <a:pt x="1225241" y="3959791"/>
                </a:cubicBezTo>
                <a:lnTo>
                  <a:pt x="797432" y="4291865"/>
                </a:lnTo>
                <a:lnTo>
                  <a:pt x="1792942" y="4291865"/>
                </a:lnTo>
                <a:lnTo>
                  <a:pt x="1792942" y="4746624"/>
                </a:lnTo>
                <a:lnTo>
                  <a:pt x="17111" y="4746624"/>
                </a:lnTo>
                <a:lnTo>
                  <a:pt x="17111" y="4336319"/>
                </a:lnTo>
                <a:lnTo>
                  <a:pt x="882995" y="3665373"/>
                </a:lnTo>
                <a:cubicBezTo>
                  <a:pt x="1021177" y="3555752"/>
                  <a:pt x="1117861" y="3458326"/>
                  <a:pt x="1173048" y="3373096"/>
                </a:cubicBezTo>
                <a:cubicBezTo>
                  <a:pt x="1228235" y="3287866"/>
                  <a:pt x="1254761" y="3204991"/>
                  <a:pt x="1252621" y="3124468"/>
                </a:cubicBezTo>
                <a:cubicBezTo>
                  <a:pt x="1249769" y="3026115"/>
                  <a:pt x="1214405" y="2949801"/>
                  <a:pt x="1146526" y="2895526"/>
                </a:cubicBezTo>
                <a:cubicBezTo>
                  <a:pt x="1078646" y="2841248"/>
                  <a:pt x="995367" y="2813719"/>
                  <a:pt x="896684" y="2812934"/>
                </a:cubicBezTo>
                <a:cubicBezTo>
                  <a:pt x="783101" y="2813719"/>
                  <a:pt x="680000" y="2841248"/>
                  <a:pt x="587379" y="2895526"/>
                </a:cubicBezTo>
                <a:cubicBezTo>
                  <a:pt x="494760" y="2949801"/>
                  <a:pt x="406204" y="3026115"/>
                  <a:pt x="321712" y="3124468"/>
                </a:cubicBezTo>
                <a:lnTo>
                  <a:pt x="0" y="2812934"/>
                </a:lnTo>
                <a:cubicBezTo>
                  <a:pt x="116007" y="2665193"/>
                  <a:pt x="249341" y="2552072"/>
                  <a:pt x="400000" y="2473572"/>
                </a:cubicBezTo>
                <a:cubicBezTo>
                  <a:pt x="437665" y="2453947"/>
                  <a:pt x="476545" y="2436753"/>
                  <a:pt x="516643" y="2421989"/>
                </a:cubicBezTo>
                <a:lnTo>
                  <a:pt x="617534" y="2391873"/>
                </a:lnTo>
                <a:lnTo>
                  <a:pt x="17111" y="2391873"/>
                </a:lnTo>
                <a:lnTo>
                  <a:pt x="17111" y="1981567"/>
                </a:lnTo>
                <a:lnTo>
                  <a:pt x="882995" y="1310621"/>
                </a:lnTo>
                <a:cubicBezTo>
                  <a:pt x="1021177" y="1201000"/>
                  <a:pt x="1117861" y="1103575"/>
                  <a:pt x="1173050" y="1018345"/>
                </a:cubicBezTo>
                <a:cubicBezTo>
                  <a:pt x="1228235" y="933115"/>
                  <a:pt x="1254760" y="850239"/>
                  <a:pt x="1252620" y="769717"/>
                </a:cubicBezTo>
                <a:cubicBezTo>
                  <a:pt x="1249769" y="671364"/>
                  <a:pt x="1214404" y="595049"/>
                  <a:pt x="1146526" y="540774"/>
                </a:cubicBezTo>
                <a:cubicBezTo>
                  <a:pt x="1078646" y="486497"/>
                  <a:pt x="995367" y="458967"/>
                  <a:pt x="896685" y="458183"/>
                </a:cubicBezTo>
                <a:cubicBezTo>
                  <a:pt x="783102" y="458967"/>
                  <a:pt x="680000" y="486497"/>
                  <a:pt x="587380" y="540774"/>
                </a:cubicBezTo>
                <a:cubicBezTo>
                  <a:pt x="494760" y="595049"/>
                  <a:pt x="406204" y="671364"/>
                  <a:pt x="321712" y="769717"/>
                </a:cubicBezTo>
                <a:lnTo>
                  <a:pt x="0" y="458183"/>
                </a:lnTo>
                <a:cubicBezTo>
                  <a:pt x="116007" y="310442"/>
                  <a:pt x="249341" y="197320"/>
                  <a:pt x="400000" y="118820"/>
                </a:cubicBezTo>
                <a:cubicBezTo>
                  <a:pt x="550660" y="40319"/>
                  <a:pt x="720785" y="713"/>
                  <a:pt x="910376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99912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696C506-E364-4D22-81CA-28651D0E3B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04431" y="993057"/>
            <a:ext cx="1271588" cy="1271588"/>
          </a:xfrm>
          <a:custGeom>
            <a:avLst/>
            <a:gdLst>
              <a:gd name="connsiteX0" fmla="*/ 635794 w 1271588"/>
              <a:gd name="connsiteY0" fmla="*/ 0 h 1271588"/>
              <a:gd name="connsiteX1" fmla="*/ 1271588 w 1271588"/>
              <a:gd name="connsiteY1" fmla="*/ 635794 h 1271588"/>
              <a:gd name="connsiteX2" fmla="*/ 635794 w 1271588"/>
              <a:gd name="connsiteY2" fmla="*/ 1271588 h 1271588"/>
              <a:gd name="connsiteX3" fmla="*/ 0 w 1271588"/>
              <a:gd name="connsiteY3" fmla="*/ 635794 h 1271588"/>
              <a:gd name="connsiteX4" fmla="*/ 635794 w 1271588"/>
              <a:gd name="connsiteY4" fmla="*/ 0 h 127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588" h="1271588">
                <a:moveTo>
                  <a:pt x="635794" y="0"/>
                </a:moveTo>
                <a:cubicBezTo>
                  <a:pt x="986934" y="0"/>
                  <a:pt x="1271588" y="284654"/>
                  <a:pt x="1271588" y="635794"/>
                </a:cubicBezTo>
                <a:cubicBezTo>
                  <a:pt x="1271588" y="986934"/>
                  <a:pt x="986934" y="1271588"/>
                  <a:pt x="635794" y="1271588"/>
                </a:cubicBezTo>
                <a:cubicBezTo>
                  <a:pt x="284654" y="1271588"/>
                  <a:pt x="0" y="986934"/>
                  <a:pt x="0" y="635794"/>
                </a:cubicBezTo>
                <a:cubicBezTo>
                  <a:pt x="0" y="284654"/>
                  <a:pt x="284654" y="0"/>
                  <a:pt x="635794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A83B8C3-AA67-4E07-A522-4E12AD1CD0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504431" y="4593355"/>
            <a:ext cx="1271588" cy="1271588"/>
          </a:xfrm>
          <a:custGeom>
            <a:avLst/>
            <a:gdLst>
              <a:gd name="connsiteX0" fmla="*/ 635794 w 1271588"/>
              <a:gd name="connsiteY0" fmla="*/ 0 h 1271588"/>
              <a:gd name="connsiteX1" fmla="*/ 1271588 w 1271588"/>
              <a:gd name="connsiteY1" fmla="*/ 635794 h 1271588"/>
              <a:gd name="connsiteX2" fmla="*/ 635794 w 1271588"/>
              <a:gd name="connsiteY2" fmla="*/ 1271588 h 1271588"/>
              <a:gd name="connsiteX3" fmla="*/ 0 w 1271588"/>
              <a:gd name="connsiteY3" fmla="*/ 635794 h 1271588"/>
              <a:gd name="connsiteX4" fmla="*/ 635794 w 1271588"/>
              <a:gd name="connsiteY4" fmla="*/ 0 h 127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588" h="1271588">
                <a:moveTo>
                  <a:pt x="635794" y="0"/>
                </a:moveTo>
                <a:cubicBezTo>
                  <a:pt x="986934" y="0"/>
                  <a:pt x="1271588" y="284654"/>
                  <a:pt x="1271588" y="635794"/>
                </a:cubicBezTo>
                <a:cubicBezTo>
                  <a:pt x="1271588" y="986934"/>
                  <a:pt x="986934" y="1271588"/>
                  <a:pt x="635794" y="1271588"/>
                </a:cubicBezTo>
                <a:cubicBezTo>
                  <a:pt x="284654" y="1271588"/>
                  <a:pt x="0" y="986934"/>
                  <a:pt x="0" y="635794"/>
                </a:cubicBezTo>
                <a:cubicBezTo>
                  <a:pt x="0" y="284654"/>
                  <a:pt x="284654" y="0"/>
                  <a:pt x="635794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C50BA5F-126B-4136-B4CE-6749B84815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15980" y="4465097"/>
            <a:ext cx="1271588" cy="1271588"/>
          </a:xfrm>
          <a:custGeom>
            <a:avLst/>
            <a:gdLst>
              <a:gd name="connsiteX0" fmla="*/ 635794 w 1271588"/>
              <a:gd name="connsiteY0" fmla="*/ 0 h 1271588"/>
              <a:gd name="connsiteX1" fmla="*/ 1271588 w 1271588"/>
              <a:gd name="connsiteY1" fmla="*/ 635794 h 1271588"/>
              <a:gd name="connsiteX2" fmla="*/ 635794 w 1271588"/>
              <a:gd name="connsiteY2" fmla="*/ 1271588 h 1271588"/>
              <a:gd name="connsiteX3" fmla="*/ 0 w 1271588"/>
              <a:gd name="connsiteY3" fmla="*/ 635794 h 1271588"/>
              <a:gd name="connsiteX4" fmla="*/ 635794 w 1271588"/>
              <a:gd name="connsiteY4" fmla="*/ 0 h 127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588" h="1271588">
                <a:moveTo>
                  <a:pt x="635794" y="0"/>
                </a:moveTo>
                <a:cubicBezTo>
                  <a:pt x="986934" y="0"/>
                  <a:pt x="1271588" y="284654"/>
                  <a:pt x="1271588" y="635794"/>
                </a:cubicBezTo>
                <a:cubicBezTo>
                  <a:pt x="1271588" y="986934"/>
                  <a:pt x="986934" y="1271588"/>
                  <a:pt x="635794" y="1271588"/>
                </a:cubicBezTo>
                <a:cubicBezTo>
                  <a:pt x="284654" y="1271588"/>
                  <a:pt x="0" y="986934"/>
                  <a:pt x="0" y="635794"/>
                </a:cubicBezTo>
                <a:cubicBezTo>
                  <a:pt x="0" y="284654"/>
                  <a:pt x="284654" y="0"/>
                  <a:pt x="635794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 dirty="0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1848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2138 2.96296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7 2.96296E-6 L 0.2138 2.96296E-6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7 2.96296E-6 L 0.2138 2.96296E-6 " pathEditMode="relative" rAng="0" ptsTypes="AA">
                                      <p:cBhvr>
                                        <p:cTn id="19" dur="1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id="{C7E5FA9C-7EC2-6B04-497E-51D02C9D5AA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2991" y="974815"/>
            <a:ext cx="4191617" cy="4927120"/>
          </a:xfrm>
          <a:custGeom>
            <a:avLst/>
            <a:gdLst>
              <a:gd name="connsiteX0" fmla="*/ 3307559 w 4191617"/>
              <a:gd name="connsiteY0" fmla="*/ 3003737 h 4927120"/>
              <a:gd name="connsiteX1" fmla="*/ 2603529 w 4191617"/>
              <a:gd name="connsiteY1" fmla="*/ 3969058 h 4927120"/>
              <a:gd name="connsiteX2" fmla="*/ 3307559 w 4191617"/>
              <a:gd name="connsiteY2" fmla="*/ 3969058 h 4927120"/>
              <a:gd name="connsiteX3" fmla="*/ 3070248 w 4191617"/>
              <a:gd name="connsiteY3" fmla="*/ 501678 h 4927120"/>
              <a:gd name="connsiteX4" fmla="*/ 2500491 w 4191617"/>
              <a:gd name="connsiteY4" fmla="*/ 1303693 h 4927120"/>
              <a:gd name="connsiteX5" fmla="*/ 3070248 w 4191617"/>
              <a:gd name="connsiteY5" fmla="*/ 2109336 h 4927120"/>
              <a:gd name="connsiteX6" fmla="*/ 3640005 w 4191617"/>
              <a:gd name="connsiteY6" fmla="*/ 1303693 h 4927120"/>
              <a:gd name="connsiteX7" fmla="*/ 3070248 w 4191617"/>
              <a:gd name="connsiteY7" fmla="*/ 501678 h 4927120"/>
              <a:gd name="connsiteX8" fmla="*/ 3070248 w 4191617"/>
              <a:gd name="connsiteY8" fmla="*/ 15389 h 4927120"/>
              <a:gd name="connsiteX9" fmla="*/ 4191617 w 4191617"/>
              <a:gd name="connsiteY9" fmla="*/ 1303693 h 4927120"/>
              <a:gd name="connsiteX10" fmla="*/ 3713712 w 4191617"/>
              <a:gd name="connsiteY10" fmla="*/ 2386836 h 4927120"/>
              <a:gd name="connsiteX11" fmla="*/ 3638005 w 4191617"/>
              <a:gd name="connsiteY11" fmla="*/ 2437609 h 4927120"/>
              <a:gd name="connsiteX12" fmla="*/ 3844655 w 4191617"/>
              <a:gd name="connsiteY12" fmla="*/ 2437609 h 4927120"/>
              <a:gd name="connsiteX13" fmla="*/ 3844655 w 4191617"/>
              <a:gd name="connsiteY13" fmla="*/ 3969058 h 4927120"/>
              <a:gd name="connsiteX14" fmla="*/ 4174896 w 4191617"/>
              <a:gd name="connsiteY14" fmla="*/ 3969058 h 4927120"/>
              <a:gd name="connsiteX15" fmla="*/ 4174896 w 4191617"/>
              <a:gd name="connsiteY15" fmla="*/ 4419057 h 4927120"/>
              <a:gd name="connsiteX16" fmla="*/ 3844655 w 4191617"/>
              <a:gd name="connsiteY16" fmla="*/ 4419057 h 4927120"/>
              <a:gd name="connsiteX17" fmla="*/ 3844655 w 4191617"/>
              <a:gd name="connsiteY17" fmla="*/ 4927120 h 4927120"/>
              <a:gd name="connsiteX18" fmla="*/ 3307559 w 4191617"/>
              <a:gd name="connsiteY18" fmla="*/ 4927120 h 4927120"/>
              <a:gd name="connsiteX19" fmla="*/ 3307559 w 4191617"/>
              <a:gd name="connsiteY19" fmla="*/ 4419057 h 4927120"/>
              <a:gd name="connsiteX20" fmla="*/ 2091836 w 4191617"/>
              <a:gd name="connsiteY20" fmla="*/ 4419057 h 4927120"/>
              <a:gd name="connsiteX21" fmla="*/ 2041030 w 4191617"/>
              <a:gd name="connsiteY21" fmla="*/ 4005348 h 4927120"/>
              <a:gd name="connsiteX22" fmla="*/ 3079074 w 4191617"/>
              <a:gd name="connsiteY22" fmla="*/ 2595174 h 4927120"/>
              <a:gd name="connsiteX23" fmla="*/ 3070248 w 4191617"/>
              <a:gd name="connsiteY23" fmla="*/ 2595625 h 4927120"/>
              <a:gd name="connsiteX24" fmla="*/ 1952508 w 4191617"/>
              <a:gd name="connsiteY24" fmla="*/ 1303693 h 4927120"/>
              <a:gd name="connsiteX25" fmla="*/ 3070248 w 4191617"/>
              <a:gd name="connsiteY25" fmla="*/ 15389 h 4927120"/>
              <a:gd name="connsiteX26" fmla="*/ 965320 w 4191617"/>
              <a:gd name="connsiteY26" fmla="*/ 0 h 4927120"/>
              <a:gd name="connsiteX27" fmla="*/ 1879835 w 4191617"/>
              <a:gd name="connsiteY27" fmla="*/ 794756 h 4927120"/>
              <a:gd name="connsiteX28" fmla="*/ 1299191 w 4191617"/>
              <a:gd name="connsiteY28" fmla="*/ 1702012 h 4927120"/>
              <a:gd name="connsiteX29" fmla="*/ 845563 w 4191617"/>
              <a:gd name="connsiteY29" fmla="*/ 2054028 h 4927120"/>
              <a:gd name="connsiteX30" fmla="*/ 1901609 w 4191617"/>
              <a:gd name="connsiteY30" fmla="*/ 2054028 h 4927120"/>
              <a:gd name="connsiteX31" fmla="*/ 1901609 w 4191617"/>
              <a:gd name="connsiteY31" fmla="*/ 2536688 h 4927120"/>
              <a:gd name="connsiteX32" fmla="*/ 1535453 w 4191617"/>
              <a:gd name="connsiteY32" fmla="*/ 2536688 h 4927120"/>
              <a:gd name="connsiteX33" fmla="*/ 1621267 w 4191617"/>
              <a:gd name="connsiteY33" fmla="*/ 2596867 h 4927120"/>
              <a:gd name="connsiteX34" fmla="*/ 1879835 w 4191617"/>
              <a:gd name="connsiteY34" fmla="*/ 3169799 h 4927120"/>
              <a:gd name="connsiteX35" fmla="*/ 1299191 w 4191617"/>
              <a:gd name="connsiteY35" fmla="*/ 4077055 h 4927120"/>
              <a:gd name="connsiteX36" fmla="*/ 845563 w 4191617"/>
              <a:gd name="connsiteY36" fmla="*/ 4429071 h 4927120"/>
              <a:gd name="connsiteX37" fmla="*/ 1901609 w 4191617"/>
              <a:gd name="connsiteY37" fmla="*/ 4429071 h 4927120"/>
              <a:gd name="connsiteX38" fmla="*/ 1901609 w 4191617"/>
              <a:gd name="connsiteY38" fmla="*/ 4911731 h 4927120"/>
              <a:gd name="connsiteX39" fmla="*/ 18145 w 4191617"/>
              <a:gd name="connsiteY39" fmla="*/ 4911731 h 4927120"/>
              <a:gd name="connsiteX40" fmla="*/ 18145 w 4191617"/>
              <a:gd name="connsiteY40" fmla="*/ 4476248 h 4927120"/>
              <a:gd name="connsiteX41" fmla="*/ 936288 w 4191617"/>
              <a:gd name="connsiteY41" fmla="*/ 3764959 h 4927120"/>
              <a:gd name="connsiteX42" fmla="*/ 1328223 w 4191617"/>
              <a:gd name="connsiteY42" fmla="*/ 3191573 h 4927120"/>
              <a:gd name="connsiteX43" fmla="*/ 950804 w 4191617"/>
              <a:gd name="connsiteY43" fmla="*/ 2861332 h 4927120"/>
              <a:gd name="connsiteX44" fmla="*/ 341128 w 4191617"/>
              <a:gd name="connsiteY44" fmla="*/ 3191573 h 4927120"/>
              <a:gd name="connsiteX45" fmla="*/ 0 w 4191617"/>
              <a:gd name="connsiteY45" fmla="*/ 2861332 h 4927120"/>
              <a:gd name="connsiteX46" fmla="*/ 307666 w 4191617"/>
              <a:gd name="connsiteY46" fmla="*/ 2570316 h 4927120"/>
              <a:gd name="connsiteX47" fmla="*/ 364296 w 4191617"/>
              <a:gd name="connsiteY47" fmla="*/ 2536688 h 4927120"/>
              <a:gd name="connsiteX48" fmla="*/ 18145 w 4191617"/>
              <a:gd name="connsiteY48" fmla="*/ 2536688 h 4927120"/>
              <a:gd name="connsiteX49" fmla="*/ 18145 w 4191617"/>
              <a:gd name="connsiteY49" fmla="*/ 2101205 h 4927120"/>
              <a:gd name="connsiteX50" fmla="*/ 936288 w 4191617"/>
              <a:gd name="connsiteY50" fmla="*/ 1389916 h 4927120"/>
              <a:gd name="connsiteX51" fmla="*/ 1328223 w 4191617"/>
              <a:gd name="connsiteY51" fmla="*/ 816531 h 4927120"/>
              <a:gd name="connsiteX52" fmla="*/ 950804 w 4191617"/>
              <a:gd name="connsiteY52" fmla="*/ 486289 h 4927120"/>
              <a:gd name="connsiteX53" fmla="*/ 341128 w 4191617"/>
              <a:gd name="connsiteY53" fmla="*/ 816531 h 4927120"/>
              <a:gd name="connsiteX54" fmla="*/ 0 w 4191617"/>
              <a:gd name="connsiteY54" fmla="*/ 486289 h 4927120"/>
              <a:gd name="connsiteX55" fmla="*/ 965320 w 4191617"/>
              <a:gd name="connsiteY55" fmla="*/ 0 h 492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191617" h="4927120">
                <a:moveTo>
                  <a:pt x="3307559" y="3003737"/>
                </a:moveTo>
                <a:lnTo>
                  <a:pt x="2603529" y="3969058"/>
                </a:lnTo>
                <a:lnTo>
                  <a:pt x="3307559" y="3969058"/>
                </a:lnTo>
                <a:close/>
                <a:moveTo>
                  <a:pt x="3070248" y="501678"/>
                </a:moveTo>
                <a:cubicBezTo>
                  <a:pt x="2736378" y="501678"/>
                  <a:pt x="2500491" y="835549"/>
                  <a:pt x="2500491" y="1303693"/>
                </a:cubicBezTo>
                <a:cubicBezTo>
                  <a:pt x="2500491" y="1771837"/>
                  <a:pt x="2736378" y="2109336"/>
                  <a:pt x="3070248" y="2109336"/>
                </a:cubicBezTo>
                <a:cubicBezTo>
                  <a:pt x="3407747" y="2109336"/>
                  <a:pt x="3640005" y="1771837"/>
                  <a:pt x="3640005" y="1303693"/>
                </a:cubicBezTo>
                <a:cubicBezTo>
                  <a:pt x="3640005" y="835549"/>
                  <a:pt x="3407747" y="501678"/>
                  <a:pt x="3070248" y="501678"/>
                </a:cubicBezTo>
                <a:close/>
                <a:moveTo>
                  <a:pt x="3070248" y="15389"/>
                </a:moveTo>
                <a:cubicBezTo>
                  <a:pt x="3727101" y="15389"/>
                  <a:pt x="4191617" y="548856"/>
                  <a:pt x="4191617" y="1303693"/>
                </a:cubicBezTo>
                <a:cubicBezTo>
                  <a:pt x="4191617" y="1777734"/>
                  <a:pt x="4010165" y="2163885"/>
                  <a:pt x="3713712" y="2386836"/>
                </a:cubicBezTo>
                <a:lnTo>
                  <a:pt x="3638005" y="2437609"/>
                </a:lnTo>
                <a:lnTo>
                  <a:pt x="3844655" y="2437609"/>
                </a:lnTo>
                <a:lnTo>
                  <a:pt x="3844655" y="3969058"/>
                </a:lnTo>
                <a:lnTo>
                  <a:pt x="4174896" y="3969058"/>
                </a:lnTo>
                <a:lnTo>
                  <a:pt x="4174896" y="4419057"/>
                </a:lnTo>
                <a:lnTo>
                  <a:pt x="3844655" y="4419057"/>
                </a:lnTo>
                <a:lnTo>
                  <a:pt x="3844655" y="4927120"/>
                </a:lnTo>
                <a:lnTo>
                  <a:pt x="3307559" y="4927120"/>
                </a:lnTo>
                <a:lnTo>
                  <a:pt x="3307559" y="4419057"/>
                </a:lnTo>
                <a:lnTo>
                  <a:pt x="2091836" y="4419057"/>
                </a:lnTo>
                <a:lnTo>
                  <a:pt x="2041030" y="4005348"/>
                </a:lnTo>
                <a:lnTo>
                  <a:pt x="3079074" y="2595174"/>
                </a:lnTo>
                <a:lnTo>
                  <a:pt x="3070248" y="2595625"/>
                </a:lnTo>
                <a:cubicBezTo>
                  <a:pt x="2413395" y="2595625"/>
                  <a:pt x="1952508" y="2062159"/>
                  <a:pt x="1952508" y="1303693"/>
                </a:cubicBezTo>
                <a:cubicBezTo>
                  <a:pt x="1952508" y="548856"/>
                  <a:pt x="2413395" y="15389"/>
                  <a:pt x="3070248" y="15389"/>
                </a:cubicBezTo>
                <a:close/>
                <a:moveTo>
                  <a:pt x="965320" y="0"/>
                </a:moveTo>
                <a:cubicBezTo>
                  <a:pt x="1495158" y="0"/>
                  <a:pt x="1879835" y="326612"/>
                  <a:pt x="1879835" y="794756"/>
                </a:cubicBezTo>
                <a:cubicBezTo>
                  <a:pt x="1879835" y="1128627"/>
                  <a:pt x="1734674" y="1386287"/>
                  <a:pt x="1299191" y="1702012"/>
                </a:cubicBezTo>
                <a:lnTo>
                  <a:pt x="845563" y="2054028"/>
                </a:lnTo>
                <a:lnTo>
                  <a:pt x="1901609" y="2054028"/>
                </a:lnTo>
                <a:lnTo>
                  <a:pt x="1901609" y="2536688"/>
                </a:lnTo>
                <a:lnTo>
                  <a:pt x="1535453" y="2536688"/>
                </a:lnTo>
                <a:lnTo>
                  <a:pt x="1621267" y="2596867"/>
                </a:lnTo>
                <a:cubicBezTo>
                  <a:pt x="1783666" y="2737038"/>
                  <a:pt x="1879835" y="2935727"/>
                  <a:pt x="1879835" y="3169799"/>
                </a:cubicBezTo>
                <a:cubicBezTo>
                  <a:pt x="1879835" y="3503670"/>
                  <a:pt x="1734674" y="3761330"/>
                  <a:pt x="1299191" y="4077055"/>
                </a:cubicBezTo>
                <a:lnTo>
                  <a:pt x="845563" y="4429071"/>
                </a:lnTo>
                <a:lnTo>
                  <a:pt x="1901609" y="4429071"/>
                </a:lnTo>
                <a:lnTo>
                  <a:pt x="1901609" y="4911731"/>
                </a:lnTo>
                <a:lnTo>
                  <a:pt x="18145" y="4911731"/>
                </a:lnTo>
                <a:lnTo>
                  <a:pt x="18145" y="4476248"/>
                </a:lnTo>
                <a:lnTo>
                  <a:pt x="936288" y="3764959"/>
                </a:lnTo>
                <a:cubicBezTo>
                  <a:pt x="1233868" y="3529073"/>
                  <a:pt x="1328223" y="3365767"/>
                  <a:pt x="1328223" y="3191573"/>
                </a:cubicBezTo>
                <a:cubicBezTo>
                  <a:pt x="1328223" y="2984719"/>
                  <a:pt x="1154030" y="2861332"/>
                  <a:pt x="950804" y="2861332"/>
                </a:cubicBezTo>
                <a:cubicBezTo>
                  <a:pt x="707660" y="2861332"/>
                  <a:pt x="522579" y="2984719"/>
                  <a:pt x="341128" y="3191573"/>
                </a:cubicBezTo>
                <a:lnTo>
                  <a:pt x="0" y="2861332"/>
                </a:lnTo>
                <a:cubicBezTo>
                  <a:pt x="92540" y="2744296"/>
                  <a:pt x="194776" y="2646653"/>
                  <a:pt x="307666" y="2570316"/>
                </a:cubicBezTo>
                <a:lnTo>
                  <a:pt x="364296" y="2536688"/>
                </a:lnTo>
                <a:lnTo>
                  <a:pt x="18145" y="2536688"/>
                </a:lnTo>
                <a:lnTo>
                  <a:pt x="18145" y="2101205"/>
                </a:lnTo>
                <a:lnTo>
                  <a:pt x="936288" y="1389916"/>
                </a:lnTo>
                <a:cubicBezTo>
                  <a:pt x="1233868" y="1154030"/>
                  <a:pt x="1328223" y="990724"/>
                  <a:pt x="1328223" y="816531"/>
                </a:cubicBezTo>
                <a:cubicBezTo>
                  <a:pt x="1328223" y="609676"/>
                  <a:pt x="1154030" y="486289"/>
                  <a:pt x="950804" y="486289"/>
                </a:cubicBezTo>
                <a:cubicBezTo>
                  <a:pt x="707660" y="486289"/>
                  <a:pt x="522579" y="609676"/>
                  <a:pt x="341128" y="816531"/>
                </a:cubicBezTo>
                <a:lnTo>
                  <a:pt x="0" y="486289"/>
                </a:lnTo>
                <a:cubicBezTo>
                  <a:pt x="246773" y="174193"/>
                  <a:pt x="562499" y="0"/>
                  <a:pt x="965320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</p:spPr>
        <p:txBody>
          <a:bodyPr wrap="square" anchor="ctr">
            <a:noAutofit/>
          </a:bodyPr>
          <a:lstStyle>
            <a:lvl1pPr>
              <a:defRPr lang="pt-BR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412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C25A012-FB2F-4125-A810-F3D8B10B0F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21249" y="1088073"/>
            <a:ext cx="3188731" cy="3188731"/>
          </a:xfrm>
          <a:prstGeom prst="roundRect">
            <a:avLst>
              <a:gd name="adj" fmla="val 1618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 dirty="0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B7E0C3F-3E0B-4945-B467-157CF48CC1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98370" y="2561538"/>
            <a:ext cx="3188730" cy="3188730"/>
          </a:xfrm>
          <a:custGeom>
            <a:avLst/>
            <a:gdLst>
              <a:gd name="connsiteX0" fmla="*/ 2076054 w 3188730"/>
              <a:gd name="connsiteY0" fmla="*/ 0 h 3188730"/>
              <a:gd name="connsiteX1" fmla="*/ 2991102 w 3188730"/>
              <a:gd name="connsiteY1" fmla="*/ 0 h 3188730"/>
              <a:gd name="connsiteX2" fmla="*/ 3030923 w 3188730"/>
              <a:gd name="connsiteY2" fmla="*/ 4014 h 3188730"/>
              <a:gd name="connsiteX3" fmla="*/ 3188730 w 3188730"/>
              <a:gd name="connsiteY3" fmla="*/ 197637 h 3188730"/>
              <a:gd name="connsiteX4" fmla="*/ 3188730 w 3188730"/>
              <a:gd name="connsiteY4" fmla="*/ 2793275 h 3188730"/>
              <a:gd name="connsiteX5" fmla="*/ 3180697 w 3188730"/>
              <a:gd name="connsiteY5" fmla="*/ 2872965 h 3188730"/>
              <a:gd name="connsiteX6" fmla="*/ 2872965 w 3188730"/>
              <a:gd name="connsiteY6" fmla="*/ 3180697 h 3188730"/>
              <a:gd name="connsiteX7" fmla="*/ 2793275 w 3188730"/>
              <a:gd name="connsiteY7" fmla="*/ 3188730 h 3188730"/>
              <a:gd name="connsiteX8" fmla="*/ 197637 w 3188730"/>
              <a:gd name="connsiteY8" fmla="*/ 3188730 h 3188730"/>
              <a:gd name="connsiteX9" fmla="*/ 4015 w 3188730"/>
              <a:gd name="connsiteY9" fmla="*/ 3030923 h 3188730"/>
              <a:gd name="connsiteX10" fmla="*/ 0 w 3188730"/>
              <a:gd name="connsiteY10" fmla="*/ 2991102 h 3188730"/>
              <a:gd name="connsiteX11" fmla="*/ 0 w 3188730"/>
              <a:gd name="connsiteY11" fmla="*/ 1979712 h 3188730"/>
              <a:gd name="connsiteX12" fmla="*/ 1650238 w 3188730"/>
              <a:gd name="connsiteY12" fmla="*/ 1979712 h 3188730"/>
              <a:gd name="connsiteX13" fmla="*/ 2076054 w 3188730"/>
              <a:gd name="connsiteY13" fmla="*/ 1553896 h 318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88730" h="3188730">
                <a:moveTo>
                  <a:pt x="2076054" y="0"/>
                </a:moveTo>
                <a:lnTo>
                  <a:pt x="2991102" y="0"/>
                </a:lnTo>
                <a:lnTo>
                  <a:pt x="3030923" y="4014"/>
                </a:lnTo>
                <a:cubicBezTo>
                  <a:pt x="3120983" y="22444"/>
                  <a:pt x="3188730" y="102129"/>
                  <a:pt x="3188730" y="197637"/>
                </a:cubicBezTo>
                <a:lnTo>
                  <a:pt x="3188730" y="2793275"/>
                </a:lnTo>
                <a:lnTo>
                  <a:pt x="3180697" y="2872965"/>
                </a:lnTo>
                <a:cubicBezTo>
                  <a:pt x="3149089" y="3027429"/>
                  <a:pt x="3027429" y="3149089"/>
                  <a:pt x="2872965" y="3180697"/>
                </a:cubicBezTo>
                <a:lnTo>
                  <a:pt x="2793275" y="3188730"/>
                </a:lnTo>
                <a:lnTo>
                  <a:pt x="197637" y="3188730"/>
                </a:lnTo>
                <a:cubicBezTo>
                  <a:pt x="102129" y="3188730"/>
                  <a:pt x="22444" y="3120983"/>
                  <a:pt x="4015" y="3030923"/>
                </a:cubicBezTo>
                <a:lnTo>
                  <a:pt x="0" y="2991102"/>
                </a:lnTo>
                <a:lnTo>
                  <a:pt x="0" y="1979712"/>
                </a:lnTo>
                <a:lnTo>
                  <a:pt x="1650238" y="1979712"/>
                </a:lnTo>
                <a:cubicBezTo>
                  <a:pt x="1885410" y="1979712"/>
                  <a:pt x="2076054" y="1789068"/>
                  <a:pt x="2076054" y="1553896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 dirty="0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8695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75E-6 1.48148E-6 L 0.21381 1.48148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75E-6 1.48148E-6 L 0.21381 1.48148E-6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 animBg="1"/>
      <p:bldP spid="11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Cabeçalho da Seção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7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63675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7886A452-1926-402B-5103-BE3196965C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2991" y="974817"/>
            <a:ext cx="4191617" cy="4974297"/>
          </a:xfrm>
          <a:custGeom>
            <a:avLst/>
            <a:gdLst>
              <a:gd name="connsiteX0" fmla="*/ 3070248 w 4191617"/>
              <a:gd name="connsiteY0" fmla="*/ 501678 h 4974297"/>
              <a:gd name="connsiteX1" fmla="*/ 2500491 w 4191617"/>
              <a:gd name="connsiteY1" fmla="*/ 1303692 h 4974297"/>
              <a:gd name="connsiteX2" fmla="*/ 3070248 w 4191617"/>
              <a:gd name="connsiteY2" fmla="*/ 2109336 h 4974297"/>
              <a:gd name="connsiteX3" fmla="*/ 3640005 w 4191617"/>
              <a:gd name="connsiteY3" fmla="*/ 1303692 h 4974297"/>
              <a:gd name="connsiteX4" fmla="*/ 3070248 w 4191617"/>
              <a:gd name="connsiteY4" fmla="*/ 501678 h 4974297"/>
              <a:gd name="connsiteX5" fmla="*/ 3070248 w 4191617"/>
              <a:gd name="connsiteY5" fmla="*/ 15389 h 4974297"/>
              <a:gd name="connsiteX6" fmla="*/ 4191617 w 4191617"/>
              <a:gd name="connsiteY6" fmla="*/ 1303692 h 4974297"/>
              <a:gd name="connsiteX7" fmla="*/ 3713712 w 4191617"/>
              <a:gd name="connsiteY7" fmla="*/ 2386836 h 4974297"/>
              <a:gd name="connsiteX8" fmla="*/ 3643416 w 4191617"/>
              <a:gd name="connsiteY8" fmla="*/ 2433980 h 4974297"/>
              <a:gd name="connsiteX9" fmla="*/ 3853404 w 4191617"/>
              <a:gd name="connsiteY9" fmla="*/ 2433980 h 4974297"/>
              <a:gd name="connsiteX10" fmla="*/ 3853404 w 4191617"/>
              <a:gd name="connsiteY10" fmla="*/ 2916640 h 4974297"/>
              <a:gd name="connsiteX11" fmla="*/ 2695746 w 4191617"/>
              <a:gd name="connsiteY11" fmla="*/ 2916640 h 4974297"/>
              <a:gd name="connsiteX12" fmla="*/ 2681230 w 4191617"/>
              <a:gd name="connsiteY12" fmla="*/ 3468252 h 4974297"/>
              <a:gd name="connsiteX13" fmla="*/ 3167519 w 4191617"/>
              <a:gd name="connsiteY13" fmla="*/ 3315833 h 4974297"/>
              <a:gd name="connsiteX14" fmla="*/ 3991308 w 4191617"/>
              <a:gd name="connsiteY14" fmla="*/ 4106961 h 4974297"/>
              <a:gd name="connsiteX15" fmla="*/ 3000584 w 4191617"/>
              <a:gd name="connsiteY15" fmla="*/ 4974297 h 4974297"/>
              <a:gd name="connsiteX16" fmla="*/ 2035263 w 4191617"/>
              <a:gd name="connsiteY16" fmla="*/ 4589621 h 4974297"/>
              <a:gd name="connsiteX17" fmla="*/ 2350988 w 4191617"/>
              <a:gd name="connsiteY17" fmla="*/ 4212202 h 4974297"/>
              <a:gd name="connsiteX18" fmla="*/ 3004213 w 4191617"/>
              <a:gd name="connsiteY18" fmla="*/ 4506153 h 4974297"/>
              <a:gd name="connsiteX19" fmla="*/ 3457841 w 4191617"/>
              <a:gd name="connsiteY19" fmla="*/ 4125106 h 4974297"/>
              <a:gd name="connsiteX20" fmla="*/ 3007842 w 4191617"/>
              <a:gd name="connsiteY20" fmla="*/ 3762203 h 4974297"/>
              <a:gd name="connsiteX21" fmla="*/ 2525181 w 4191617"/>
              <a:gd name="connsiteY21" fmla="*/ 3925509 h 4974297"/>
              <a:gd name="connsiteX22" fmla="*/ 2165908 w 4191617"/>
              <a:gd name="connsiteY22" fmla="*/ 3780348 h 4974297"/>
              <a:gd name="connsiteX23" fmla="*/ 2202198 w 4191617"/>
              <a:gd name="connsiteY23" fmla="*/ 2433980 h 4974297"/>
              <a:gd name="connsiteX24" fmla="*/ 2497995 w 4191617"/>
              <a:gd name="connsiteY24" fmla="*/ 2433980 h 4974297"/>
              <a:gd name="connsiteX25" fmla="*/ 2427932 w 4191617"/>
              <a:gd name="connsiteY25" fmla="*/ 2386836 h 4974297"/>
              <a:gd name="connsiteX26" fmla="*/ 1952508 w 4191617"/>
              <a:gd name="connsiteY26" fmla="*/ 1303692 h 4974297"/>
              <a:gd name="connsiteX27" fmla="*/ 3070248 w 4191617"/>
              <a:gd name="connsiteY27" fmla="*/ 15389 h 4974297"/>
              <a:gd name="connsiteX28" fmla="*/ 965320 w 4191617"/>
              <a:gd name="connsiteY28" fmla="*/ 0 h 4974297"/>
              <a:gd name="connsiteX29" fmla="*/ 1879835 w 4191617"/>
              <a:gd name="connsiteY29" fmla="*/ 794756 h 4974297"/>
              <a:gd name="connsiteX30" fmla="*/ 1299191 w 4191617"/>
              <a:gd name="connsiteY30" fmla="*/ 1702012 h 4974297"/>
              <a:gd name="connsiteX31" fmla="*/ 845563 w 4191617"/>
              <a:gd name="connsiteY31" fmla="*/ 2054028 h 4974297"/>
              <a:gd name="connsiteX32" fmla="*/ 1901609 w 4191617"/>
              <a:gd name="connsiteY32" fmla="*/ 2054028 h 4974297"/>
              <a:gd name="connsiteX33" fmla="*/ 1901609 w 4191617"/>
              <a:gd name="connsiteY33" fmla="*/ 2536688 h 4974297"/>
              <a:gd name="connsiteX34" fmla="*/ 1535453 w 4191617"/>
              <a:gd name="connsiteY34" fmla="*/ 2536688 h 4974297"/>
              <a:gd name="connsiteX35" fmla="*/ 1621267 w 4191617"/>
              <a:gd name="connsiteY35" fmla="*/ 2596867 h 4974297"/>
              <a:gd name="connsiteX36" fmla="*/ 1879835 w 4191617"/>
              <a:gd name="connsiteY36" fmla="*/ 3169799 h 4974297"/>
              <a:gd name="connsiteX37" fmla="*/ 1299191 w 4191617"/>
              <a:gd name="connsiteY37" fmla="*/ 4077055 h 4974297"/>
              <a:gd name="connsiteX38" fmla="*/ 845563 w 4191617"/>
              <a:gd name="connsiteY38" fmla="*/ 4429071 h 4974297"/>
              <a:gd name="connsiteX39" fmla="*/ 1901609 w 4191617"/>
              <a:gd name="connsiteY39" fmla="*/ 4429071 h 4974297"/>
              <a:gd name="connsiteX40" fmla="*/ 1901609 w 4191617"/>
              <a:gd name="connsiteY40" fmla="*/ 4911731 h 4974297"/>
              <a:gd name="connsiteX41" fmla="*/ 18145 w 4191617"/>
              <a:gd name="connsiteY41" fmla="*/ 4911731 h 4974297"/>
              <a:gd name="connsiteX42" fmla="*/ 18145 w 4191617"/>
              <a:gd name="connsiteY42" fmla="*/ 4476248 h 4974297"/>
              <a:gd name="connsiteX43" fmla="*/ 936288 w 4191617"/>
              <a:gd name="connsiteY43" fmla="*/ 3764959 h 4974297"/>
              <a:gd name="connsiteX44" fmla="*/ 1328223 w 4191617"/>
              <a:gd name="connsiteY44" fmla="*/ 3191573 h 4974297"/>
              <a:gd name="connsiteX45" fmla="*/ 950804 w 4191617"/>
              <a:gd name="connsiteY45" fmla="*/ 2861332 h 4974297"/>
              <a:gd name="connsiteX46" fmla="*/ 341128 w 4191617"/>
              <a:gd name="connsiteY46" fmla="*/ 3191573 h 4974297"/>
              <a:gd name="connsiteX47" fmla="*/ 0 w 4191617"/>
              <a:gd name="connsiteY47" fmla="*/ 2861332 h 4974297"/>
              <a:gd name="connsiteX48" fmla="*/ 307666 w 4191617"/>
              <a:gd name="connsiteY48" fmla="*/ 2570316 h 4974297"/>
              <a:gd name="connsiteX49" fmla="*/ 364296 w 4191617"/>
              <a:gd name="connsiteY49" fmla="*/ 2536688 h 4974297"/>
              <a:gd name="connsiteX50" fmla="*/ 18145 w 4191617"/>
              <a:gd name="connsiteY50" fmla="*/ 2536688 h 4974297"/>
              <a:gd name="connsiteX51" fmla="*/ 18145 w 4191617"/>
              <a:gd name="connsiteY51" fmla="*/ 2101205 h 4974297"/>
              <a:gd name="connsiteX52" fmla="*/ 936288 w 4191617"/>
              <a:gd name="connsiteY52" fmla="*/ 1389916 h 4974297"/>
              <a:gd name="connsiteX53" fmla="*/ 1328223 w 4191617"/>
              <a:gd name="connsiteY53" fmla="*/ 816530 h 4974297"/>
              <a:gd name="connsiteX54" fmla="*/ 950804 w 4191617"/>
              <a:gd name="connsiteY54" fmla="*/ 486289 h 4974297"/>
              <a:gd name="connsiteX55" fmla="*/ 341128 w 4191617"/>
              <a:gd name="connsiteY55" fmla="*/ 816530 h 4974297"/>
              <a:gd name="connsiteX56" fmla="*/ 0 w 4191617"/>
              <a:gd name="connsiteY56" fmla="*/ 486289 h 4974297"/>
              <a:gd name="connsiteX57" fmla="*/ 965320 w 4191617"/>
              <a:gd name="connsiteY57" fmla="*/ 0 h 497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191617" h="4974297">
                <a:moveTo>
                  <a:pt x="3070248" y="501678"/>
                </a:moveTo>
                <a:cubicBezTo>
                  <a:pt x="2736378" y="501678"/>
                  <a:pt x="2500491" y="835548"/>
                  <a:pt x="2500491" y="1303692"/>
                </a:cubicBezTo>
                <a:cubicBezTo>
                  <a:pt x="2500491" y="1771837"/>
                  <a:pt x="2736378" y="2109336"/>
                  <a:pt x="3070248" y="2109336"/>
                </a:cubicBezTo>
                <a:cubicBezTo>
                  <a:pt x="3407747" y="2109336"/>
                  <a:pt x="3640005" y="1771837"/>
                  <a:pt x="3640005" y="1303692"/>
                </a:cubicBezTo>
                <a:cubicBezTo>
                  <a:pt x="3640005" y="835548"/>
                  <a:pt x="3407747" y="501678"/>
                  <a:pt x="3070248" y="501678"/>
                </a:cubicBezTo>
                <a:close/>
                <a:moveTo>
                  <a:pt x="3070248" y="15389"/>
                </a:moveTo>
                <a:cubicBezTo>
                  <a:pt x="3727101" y="15389"/>
                  <a:pt x="4191617" y="548855"/>
                  <a:pt x="4191617" y="1303692"/>
                </a:cubicBezTo>
                <a:cubicBezTo>
                  <a:pt x="4191617" y="1777734"/>
                  <a:pt x="4010165" y="2163885"/>
                  <a:pt x="3713712" y="2386836"/>
                </a:cubicBezTo>
                <a:lnTo>
                  <a:pt x="3643416" y="2433980"/>
                </a:lnTo>
                <a:lnTo>
                  <a:pt x="3853404" y="2433980"/>
                </a:lnTo>
                <a:lnTo>
                  <a:pt x="3853404" y="2916640"/>
                </a:lnTo>
                <a:lnTo>
                  <a:pt x="2695746" y="2916640"/>
                </a:lnTo>
                <a:lnTo>
                  <a:pt x="2681230" y="3468252"/>
                </a:lnTo>
                <a:cubicBezTo>
                  <a:pt x="2804616" y="3381156"/>
                  <a:pt x="2964293" y="3315833"/>
                  <a:pt x="3167519" y="3315833"/>
                </a:cubicBezTo>
                <a:cubicBezTo>
                  <a:pt x="3610260" y="3315833"/>
                  <a:pt x="3991308" y="3598897"/>
                  <a:pt x="3991308" y="4106961"/>
                </a:cubicBezTo>
                <a:cubicBezTo>
                  <a:pt x="3991308" y="4636798"/>
                  <a:pt x="3595744" y="4974297"/>
                  <a:pt x="3000584" y="4974297"/>
                </a:cubicBezTo>
                <a:cubicBezTo>
                  <a:pt x="2583246" y="4974297"/>
                  <a:pt x="2267521" y="4821878"/>
                  <a:pt x="2035263" y="4589621"/>
                </a:cubicBezTo>
                <a:lnTo>
                  <a:pt x="2350988" y="4212202"/>
                </a:lnTo>
                <a:cubicBezTo>
                  <a:pt x="2536069" y="4390024"/>
                  <a:pt x="2764697" y="4506153"/>
                  <a:pt x="3004213" y="4506153"/>
                </a:cubicBezTo>
                <a:cubicBezTo>
                  <a:pt x="3283648" y="4506153"/>
                  <a:pt x="3457841" y="4339218"/>
                  <a:pt x="3457841" y="4125106"/>
                </a:cubicBezTo>
                <a:cubicBezTo>
                  <a:pt x="3457841" y="3907364"/>
                  <a:pt x="3280019" y="3762203"/>
                  <a:pt x="3007842" y="3762203"/>
                </a:cubicBezTo>
                <a:cubicBezTo>
                  <a:pt x="2819132" y="3762203"/>
                  <a:pt x="2659455" y="3823896"/>
                  <a:pt x="2525181" y="3925509"/>
                </a:cubicBezTo>
                <a:lnTo>
                  <a:pt x="2165908" y="3780348"/>
                </a:lnTo>
                <a:lnTo>
                  <a:pt x="2202198" y="2433980"/>
                </a:lnTo>
                <a:lnTo>
                  <a:pt x="2497995" y="2433980"/>
                </a:lnTo>
                <a:lnTo>
                  <a:pt x="2427932" y="2386836"/>
                </a:lnTo>
                <a:cubicBezTo>
                  <a:pt x="2132542" y="2163885"/>
                  <a:pt x="1952508" y="1777734"/>
                  <a:pt x="1952508" y="1303692"/>
                </a:cubicBezTo>
                <a:cubicBezTo>
                  <a:pt x="1952508" y="548855"/>
                  <a:pt x="2413395" y="15389"/>
                  <a:pt x="3070248" y="15389"/>
                </a:cubicBezTo>
                <a:close/>
                <a:moveTo>
                  <a:pt x="965320" y="0"/>
                </a:moveTo>
                <a:cubicBezTo>
                  <a:pt x="1495158" y="0"/>
                  <a:pt x="1879835" y="326612"/>
                  <a:pt x="1879835" y="794756"/>
                </a:cubicBezTo>
                <a:cubicBezTo>
                  <a:pt x="1879835" y="1128626"/>
                  <a:pt x="1734674" y="1386287"/>
                  <a:pt x="1299191" y="1702012"/>
                </a:cubicBezTo>
                <a:lnTo>
                  <a:pt x="845563" y="2054028"/>
                </a:lnTo>
                <a:lnTo>
                  <a:pt x="1901609" y="2054028"/>
                </a:lnTo>
                <a:lnTo>
                  <a:pt x="1901609" y="2536688"/>
                </a:lnTo>
                <a:lnTo>
                  <a:pt x="1535453" y="2536688"/>
                </a:lnTo>
                <a:lnTo>
                  <a:pt x="1621267" y="2596867"/>
                </a:lnTo>
                <a:cubicBezTo>
                  <a:pt x="1783666" y="2737038"/>
                  <a:pt x="1879835" y="2935727"/>
                  <a:pt x="1879835" y="3169799"/>
                </a:cubicBezTo>
                <a:cubicBezTo>
                  <a:pt x="1879835" y="3503670"/>
                  <a:pt x="1734674" y="3761330"/>
                  <a:pt x="1299191" y="4077055"/>
                </a:cubicBezTo>
                <a:lnTo>
                  <a:pt x="845563" y="4429071"/>
                </a:lnTo>
                <a:lnTo>
                  <a:pt x="1901609" y="4429071"/>
                </a:lnTo>
                <a:lnTo>
                  <a:pt x="1901609" y="4911731"/>
                </a:lnTo>
                <a:lnTo>
                  <a:pt x="18145" y="4911731"/>
                </a:lnTo>
                <a:lnTo>
                  <a:pt x="18145" y="4476248"/>
                </a:lnTo>
                <a:lnTo>
                  <a:pt x="936288" y="3764959"/>
                </a:lnTo>
                <a:cubicBezTo>
                  <a:pt x="1233868" y="3529073"/>
                  <a:pt x="1328223" y="3365767"/>
                  <a:pt x="1328223" y="3191573"/>
                </a:cubicBezTo>
                <a:cubicBezTo>
                  <a:pt x="1328223" y="2984719"/>
                  <a:pt x="1154030" y="2861332"/>
                  <a:pt x="950804" y="2861332"/>
                </a:cubicBezTo>
                <a:cubicBezTo>
                  <a:pt x="707660" y="2861332"/>
                  <a:pt x="522579" y="2984719"/>
                  <a:pt x="341128" y="3191573"/>
                </a:cubicBezTo>
                <a:lnTo>
                  <a:pt x="0" y="2861332"/>
                </a:lnTo>
                <a:cubicBezTo>
                  <a:pt x="92540" y="2744296"/>
                  <a:pt x="194776" y="2646653"/>
                  <a:pt x="307666" y="2570316"/>
                </a:cubicBezTo>
                <a:lnTo>
                  <a:pt x="364296" y="2536688"/>
                </a:lnTo>
                <a:lnTo>
                  <a:pt x="18145" y="2536688"/>
                </a:lnTo>
                <a:lnTo>
                  <a:pt x="18145" y="2101205"/>
                </a:lnTo>
                <a:lnTo>
                  <a:pt x="936288" y="1389916"/>
                </a:lnTo>
                <a:cubicBezTo>
                  <a:pt x="1233868" y="1154029"/>
                  <a:pt x="1328223" y="990723"/>
                  <a:pt x="1328223" y="816530"/>
                </a:cubicBezTo>
                <a:cubicBezTo>
                  <a:pt x="1328223" y="609676"/>
                  <a:pt x="1154030" y="486289"/>
                  <a:pt x="950804" y="486289"/>
                </a:cubicBezTo>
                <a:cubicBezTo>
                  <a:pt x="707660" y="486289"/>
                  <a:pt x="522579" y="609676"/>
                  <a:pt x="341128" y="816530"/>
                </a:cubicBezTo>
                <a:lnTo>
                  <a:pt x="0" y="486289"/>
                </a:lnTo>
                <a:cubicBezTo>
                  <a:pt x="246773" y="174193"/>
                  <a:pt x="562499" y="0"/>
                  <a:pt x="965320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</p:spPr>
        <p:txBody>
          <a:bodyPr wrap="square" anchor="ctr">
            <a:noAutofit/>
          </a:bodyPr>
          <a:lstStyle>
            <a:lvl1pPr>
              <a:defRPr lang="pt-BR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36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7837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Imagem 13">
            <a:extLst>
              <a:ext uri="{FF2B5EF4-FFF2-40B4-BE49-F238E27FC236}">
                <a16:creationId xmlns:a16="http://schemas.microsoft.com/office/drawing/2014/main" id="{2E7B0E33-1BED-654E-90D5-1753E45FED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2991" y="974815"/>
            <a:ext cx="4191617" cy="4970668"/>
          </a:xfrm>
          <a:custGeom>
            <a:avLst/>
            <a:gdLst>
              <a:gd name="connsiteX0" fmla="*/ 3076793 w 4191617"/>
              <a:gd name="connsiteY0" fmla="*/ 3751316 h 4970668"/>
              <a:gd name="connsiteX1" fmla="*/ 2630423 w 4191617"/>
              <a:gd name="connsiteY1" fmla="*/ 4041638 h 4970668"/>
              <a:gd name="connsiteX2" fmla="*/ 3091309 w 4191617"/>
              <a:gd name="connsiteY2" fmla="*/ 4517040 h 4970668"/>
              <a:gd name="connsiteX3" fmla="*/ 3523163 w 4191617"/>
              <a:gd name="connsiteY3" fmla="*/ 4132364 h 4970668"/>
              <a:gd name="connsiteX4" fmla="*/ 3076793 w 4191617"/>
              <a:gd name="connsiteY4" fmla="*/ 3751316 h 4970668"/>
              <a:gd name="connsiteX5" fmla="*/ 3070248 w 4191617"/>
              <a:gd name="connsiteY5" fmla="*/ 501678 h 4970668"/>
              <a:gd name="connsiteX6" fmla="*/ 2500491 w 4191617"/>
              <a:gd name="connsiteY6" fmla="*/ 1303692 h 4970668"/>
              <a:gd name="connsiteX7" fmla="*/ 3070248 w 4191617"/>
              <a:gd name="connsiteY7" fmla="*/ 2109336 h 4970668"/>
              <a:gd name="connsiteX8" fmla="*/ 3640005 w 4191617"/>
              <a:gd name="connsiteY8" fmla="*/ 1303692 h 4970668"/>
              <a:gd name="connsiteX9" fmla="*/ 3070248 w 4191617"/>
              <a:gd name="connsiteY9" fmla="*/ 501678 h 4970668"/>
              <a:gd name="connsiteX10" fmla="*/ 3070248 w 4191617"/>
              <a:gd name="connsiteY10" fmla="*/ 15389 h 4970668"/>
              <a:gd name="connsiteX11" fmla="*/ 4191617 w 4191617"/>
              <a:gd name="connsiteY11" fmla="*/ 1303692 h 4970668"/>
              <a:gd name="connsiteX12" fmla="*/ 3621393 w 4191617"/>
              <a:gd name="connsiteY12" fmla="*/ 2448750 h 4970668"/>
              <a:gd name="connsiteX13" fmla="*/ 3604880 w 4191617"/>
              <a:gd name="connsiteY13" fmla="*/ 2457384 h 4970668"/>
              <a:gd name="connsiteX14" fmla="*/ 3627498 w 4191617"/>
              <a:gd name="connsiteY14" fmla="*/ 2463466 h 4970668"/>
              <a:gd name="connsiteX15" fmla="*/ 3969533 w 4191617"/>
              <a:gd name="connsiteY15" fmla="*/ 2658980 h 4970668"/>
              <a:gd name="connsiteX16" fmla="*/ 3715502 w 4191617"/>
              <a:gd name="connsiteY16" fmla="*/ 3065430 h 4970668"/>
              <a:gd name="connsiteX17" fmla="*/ 3207438 w 4191617"/>
              <a:gd name="connsiteY17" fmla="*/ 2862205 h 4970668"/>
              <a:gd name="connsiteX18" fmla="*/ 2615907 w 4191617"/>
              <a:gd name="connsiteY18" fmla="*/ 3551720 h 4970668"/>
              <a:gd name="connsiteX19" fmla="*/ 3232841 w 4191617"/>
              <a:gd name="connsiteY19" fmla="*/ 3315833 h 4970668"/>
              <a:gd name="connsiteX20" fmla="*/ 4074775 w 4191617"/>
              <a:gd name="connsiteY20" fmla="*/ 4106961 h 4970668"/>
              <a:gd name="connsiteX21" fmla="*/ 3120342 w 4191617"/>
              <a:gd name="connsiteY21" fmla="*/ 4970668 h 4970668"/>
              <a:gd name="connsiteX22" fmla="*/ 2060666 w 4191617"/>
              <a:gd name="connsiteY22" fmla="*/ 3722284 h 4970668"/>
              <a:gd name="connsiteX23" fmla="*/ 2633141 w 4191617"/>
              <a:gd name="connsiteY23" fmla="*/ 2542911 h 4970668"/>
              <a:gd name="connsiteX24" fmla="*/ 2673047 w 4191617"/>
              <a:gd name="connsiteY24" fmla="*/ 2521772 h 4970668"/>
              <a:gd name="connsiteX25" fmla="*/ 2618491 w 4191617"/>
              <a:gd name="connsiteY25" fmla="*/ 2500420 h 4970668"/>
              <a:gd name="connsiteX26" fmla="*/ 1952508 w 4191617"/>
              <a:gd name="connsiteY26" fmla="*/ 1303692 h 4970668"/>
              <a:gd name="connsiteX27" fmla="*/ 3070248 w 4191617"/>
              <a:gd name="connsiteY27" fmla="*/ 15389 h 4970668"/>
              <a:gd name="connsiteX28" fmla="*/ 965320 w 4191617"/>
              <a:gd name="connsiteY28" fmla="*/ 0 h 4970668"/>
              <a:gd name="connsiteX29" fmla="*/ 1879835 w 4191617"/>
              <a:gd name="connsiteY29" fmla="*/ 794756 h 4970668"/>
              <a:gd name="connsiteX30" fmla="*/ 1299191 w 4191617"/>
              <a:gd name="connsiteY30" fmla="*/ 1702012 h 4970668"/>
              <a:gd name="connsiteX31" fmla="*/ 845563 w 4191617"/>
              <a:gd name="connsiteY31" fmla="*/ 2054028 h 4970668"/>
              <a:gd name="connsiteX32" fmla="*/ 1901609 w 4191617"/>
              <a:gd name="connsiteY32" fmla="*/ 2054028 h 4970668"/>
              <a:gd name="connsiteX33" fmla="*/ 1901609 w 4191617"/>
              <a:gd name="connsiteY33" fmla="*/ 2536688 h 4970668"/>
              <a:gd name="connsiteX34" fmla="*/ 1535453 w 4191617"/>
              <a:gd name="connsiteY34" fmla="*/ 2536688 h 4970668"/>
              <a:gd name="connsiteX35" fmla="*/ 1621267 w 4191617"/>
              <a:gd name="connsiteY35" fmla="*/ 2596867 h 4970668"/>
              <a:gd name="connsiteX36" fmla="*/ 1879835 w 4191617"/>
              <a:gd name="connsiteY36" fmla="*/ 3169799 h 4970668"/>
              <a:gd name="connsiteX37" fmla="*/ 1299191 w 4191617"/>
              <a:gd name="connsiteY37" fmla="*/ 4077055 h 4970668"/>
              <a:gd name="connsiteX38" fmla="*/ 845563 w 4191617"/>
              <a:gd name="connsiteY38" fmla="*/ 4429071 h 4970668"/>
              <a:gd name="connsiteX39" fmla="*/ 1901609 w 4191617"/>
              <a:gd name="connsiteY39" fmla="*/ 4429071 h 4970668"/>
              <a:gd name="connsiteX40" fmla="*/ 1901609 w 4191617"/>
              <a:gd name="connsiteY40" fmla="*/ 4911731 h 4970668"/>
              <a:gd name="connsiteX41" fmla="*/ 18145 w 4191617"/>
              <a:gd name="connsiteY41" fmla="*/ 4911731 h 4970668"/>
              <a:gd name="connsiteX42" fmla="*/ 18145 w 4191617"/>
              <a:gd name="connsiteY42" fmla="*/ 4476248 h 4970668"/>
              <a:gd name="connsiteX43" fmla="*/ 936288 w 4191617"/>
              <a:gd name="connsiteY43" fmla="*/ 3764959 h 4970668"/>
              <a:gd name="connsiteX44" fmla="*/ 1328223 w 4191617"/>
              <a:gd name="connsiteY44" fmla="*/ 3191573 h 4970668"/>
              <a:gd name="connsiteX45" fmla="*/ 950804 w 4191617"/>
              <a:gd name="connsiteY45" fmla="*/ 2861332 h 4970668"/>
              <a:gd name="connsiteX46" fmla="*/ 341128 w 4191617"/>
              <a:gd name="connsiteY46" fmla="*/ 3191573 h 4970668"/>
              <a:gd name="connsiteX47" fmla="*/ 0 w 4191617"/>
              <a:gd name="connsiteY47" fmla="*/ 2861332 h 4970668"/>
              <a:gd name="connsiteX48" fmla="*/ 307666 w 4191617"/>
              <a:gd name="connsiteY48" fmla="*/ 2570316 h 4970668"/>
              <a:gd name="connsiteX49" fmla="*/ 364296 w 4191617"/>
              <a:gd name="connsiteY49" fmla="*/ 2536688 h 4970668"/>
              <a:gd name="connsiteX50" fmla="*/ 18145 w 4191617"/>
              <a:gd name="connsiteY50" fmla="*/ 2536688 h 4970668"/>
              <a:gd name="connsiteX51" fmla="*/ 18145 w 4191617"/>
              <a:gd name="connsiteY51" fmla="*/ 2101205 h 4970668"/>
              <a:gd name="connsiteX52" fmla="*/ 936288 w 4191617"/>
              <a:gd name="connsiteY52" fmla="*/ 1389916 h 4970668"/>
              <a:gd name="connsiteX53" fmla="*/ 1328223 w 4191617"/>
              <a:gd name="connsiteY53" fmla="*/ 816530 h 4970668"/>
              <a:gd name="connsiteX54" fmla="*/ 950804 w 4191617"/>
              <a:gd name="connsiteY54" fmla="*/ 486289 h 4970668"/>
              <a:gd name="connsiteX55" fmla="*/ 341128 w 4191617"/>
              <a:gd name="connsiteY55" fmla="*/ 816530 h 4970668"/>
              <a:gd name="connsiteX56" fmla="*/ 0 w 4191617"/>
              <a:gd name="connsiteY56" fmla="*/ 486289 h 4970668"/>
              <a:gd name="connsiteX57" fmla="*/ 965320 w 4191617"/>
              <a:gd name="connsiteY57" fmla="*/ 0 h 497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191617" h="4970668">
                <a:moveTo>
                  <a:pt x="3076793" y="3751316"/>
                </a:moveTo>
                <a:cubicBezTo>
                  <a:pt x="2869939" y="3751316"/>
                  <a:pt x="2703004" y="3863816"/>
                  <a:pt x="2630423" y="4041638"/>
                </a:cubicBezTo>
                <a:cubicBezTo>
                  <a:pt x="2677601" y="4346476"/>
                  <a:pt x="2811874" y="4517040"/>
                  <a:pt x="3091309" y="4517040"/>
                </a:cubicBezTo>
                <a:cubicBezTo>
                  <a:pt x="3356228" y="4517040"/>
                  <a:pt x="3523163" y="4331960"/>
                  <a:pt x="3523163" y="4132364"/>
                </a:cubicBezTo>
                <a:cubicBezTo>
                  <a:pt x="3523163" y="3892848"/>
                  <a:pt x="3319938" y="3751316"/>
                  <a:pt x="3076793" y="3751316"/>
                </a:cubicBezTo>
                <a:close/>
                <a:moveTo>
                  <a:pt x="3070248" y="501678"/>
                </a:moveTo>
                <a:cubicBezTo>
                  <a:pt x="2736378" y="501678"/>
                  <a:pt x="2500491" y="835548"/>
                  <a:pt x="2500491" y="1303692"/>
                </a:cubicBezTo>
                <a:cubicBezTo>
                  <a:pt x="2500491" y="1771837"/>
                  <a:pt x="2736378" y="2109336"/>
                  <a:pt x="3070248" y="2109336"/>
                </a:cubicBezTo>
                <a:cubicBezTo>
                  <a:pt x="3407747" y="2109336"/>
                  <a:pt x="3640005" y="1771837"/>
                  <a:pt x="3640005" y="1303692"/>
                </a:cubicBezTo>
                <a:cubicBezTo>
                  <a:pt x="3640005" y="835548"/>
                  <a:pt x="3407747" y="501678"/>
                  <a:pt x="3070248" y="501678"/>
                </a:cubicBezTo>
                <a:close/>
                <a:moveTo>
                  <a:pt x="3070248" y="15389"/>
                </a:moveTo>
                <a:cubicBezTo>
                  <a:pt x="3727101" y="15389"/>
                  <a:pt x="4191617" y="548855"/>
                  <a:pt x="4191617" y="1303692"/>
                </a:cubicBezTo>
                <a:cubicBezTo>
                  <a:pt x="4191617" y="1825138"/>
                  <a:pt x="3972061" y="2240236"/>
                  <a:pt x="3621393" y="2448750"/>
                </a:cubicBezTo>
                <a:lnTo>
                  <a:pt x="3604880" y="2457384"/>
                </a:lnTo>
                <a:lnTo>
                  <a:pt x="3627498" y="2463466"/>
                </a:lnTo>
                <a:cubicBezTo>
                  <a:pt x="3754514" y="2510190"/>
                  <a:pt x="3867921" y="2577327"/>
                  <a:pt x="3969533" y="2658980"/>
                </a:cubicBezTo>
                <a:lnTo>
                  <a:pt x="3715502" y="3065430"/>
                </a:lnTo>
                <a:cubicBezTo>
                  <a:pt x="3563083" y="2938415"/>
                  <a:pt x="3414292" y="2862205"/>
                  <a:pt x="3207438" y="2862205"/>
                </a:cubicBezTo>
                <a:cubicBezTo>
                  <a:pt x="2884455" y="2862205"/>
                  <a:pt x="2663084" y="3130753"/>
                  <a:pt x="2615907" y="3551720"/>
                </a:cubicBezTo>
                <a:cubicBezTo>
                  <a:pt x="2771955" y="3402930"/>
                  <a:pt x="2996955" y="3315833"/>
                  <a:pt x="3232841" y="3315833"/>
                </a:cubicBezTo>
                <a:cubicBezTo>
                  <a:pt x="3693727" y="3315833"/>
                  <a:pt x="4074775" y="3613413"/>
                  <a:pt x="4074775" y="4106961"/>
                </a:cubicBezTo>
                <a:cubicBezTo>
                  <a:pt x="4074775" y="4618653"/>
                  <a:pt x="3664695" y="4970668"/>
                  <a:pt x="3120342" y="4970668"/>
                </a:cubicBezTo>
                <a:cubicBezTo>
                  <a:pt x="2390908" y="4970668"/>
                  <a:pt x="2060666" y="4448089"/>
                  <a:pt x="2060666" y="3722284"/>
                </a:cubicBezTo>
                <a:cubicBezTo>
                  <a:pt x="2060666" y="3188364"/>
                  <a:pt x="2275076" y="2759075"/>
                  <a:pt x="2633141" y="2542911"/>
                </a:cubicBezTo>
                <a:lnTo>
                  <a:pt x="2673047" y="2521772"/>
                </a:lnTo>
                <a:lnTo>
                  <a:pt x="2618491" y="2500420"/>
                </a:lnTo>
                <a:cubicBezTo>
                  <a:pt x="2211757" y="2314830"/>
                  <a:pt x="1952508" y="1872542"/>
                  <a:pt x="1952508" y="1303692"/>
                </a:cubicBezTo>
                <a:cubicBezTo>
                  <a:pt x="1952508" y="548855"/>
                  <a:pt x="2413395" y="15389"/>
                  <a:pt x="3070248" y="15389"/>
                </a:cubicBezTo>
                <a:close/>
                <a:moveTo>
                  <a:pt x="965320" y="0"/>
                </a:moveTo>
                <a:cubicBezTo>
                  <a:pt x="1495158" y="0"/>
                  <a:pt x="1879835" y="326612"/>
                  <a:pt x="1879835" y="794756"/>
                </a:cubicBezTo>
                <a:cubicBezTo>
                  <a:pt x="1879835" y="1128626"/>
                  <a:pt x="1734674" y="1386287"/>
                  <a:pt x="1299191" y="1702012"/>
                </a:cubicBezTo>
                <a:lnTo>
                  <a:pt x="845563" y="2054028"/>
                </a:lnTo>
                <a:lnTo>
                  <a:pt x="1901609" y="2054028"/>
                </a:lnTo>
                <a:lnTo>
                  <a:pt x="1901609" y="2536688"/>
                </a:lnTo>
                <a:lnTo>
                  <a:pt x="1535453" y="2536688"/>
                </a:lnTo>
                <a:lnTo>
                  <a:pt x="1621267" y="2596867"/>
                </a:lnTo>
                <a:cubicBezTo>
                  <a:pt x="1783666" y="2737038"/>
                  <a:pt x="1879835" y="2935727"/>
                  <a:pt x="1879835" y="3169799"/>
                </a:cubicBezTo>
                <a:cubicBezTo>
                  <a:pt x="1879835" y="3503670"/>
                  <a:pt x="1734674" y="3761330"/>
                  <a:pt x="1299191" y="4077055"/>
                </a:cubicBezTo>
                <a:lnTo>
                  <a:pt x="845563" y="4429071"/>
                </a:lnTo>
                <a:lnTo>
                  <a:pt x="1901609" y="4429071"/>
                </a:lnTo>
                <a:lnTo>
                  <a:pt x="1901609" y="4911731"/>
                </a:lnTo>
                <a:lnTo>
                  <a:pt x="18145" y="4911731"/>
                </a:lnTo>
                <a:lnTo>
                  <a:pt x="18145" y="4476248"/>
                </a:lnTo>
                <a:lnTo>
                  <a:pt x="936288" y="3764959"/>
                </a:lnTo>
                <a:cubicBezTo>
                  <a:pt x="1233868" y="3529073"/>
                  <a:pt x="1328223" y="3365767"/>
                  <a:pt x="1328223" y="3191573"/>
                </a:cubicBezTo>
                <a:cubicBezTo>
                  <a:pt x="1328223" y="2984719"/>
                  <a:pt x="1154030" y="2861332"/>
                  <a:pt x="950804" y="2861332"/>
                </a:cubicBezTo>
                <a:cubicBezTo>
                  <a:pt x="707660" y="2861332"/>
                  <a:pt x="522579" y="2984719"/>
                  <a:pt x="341128" y="3191573"/>
                </a:cubicBezTo>
                <a:lnTo>
                  <a:pt x="0" y="2861332"/>
                </a:lnTo>
                <a:cubicBezTo>
                  <a:pt x="92540" y="2744296"/>
                  <a:pt x="194776" y="2646653"/>
                  <a:pt x="307666" y="2570316"/>
                </a:cubicBezTo>
                <a:lnTo>
                  <a:pt x="364296" y="2536688"/>
                </a:lnTo>
                <a:lnTo>
                  <a:pt x="18145" y="2536688"/>
                </a:lnTo>
                <a:lnTo>
                  <a:pt x="18145" y="2101205"/>
                </a:lnTo>
                <a:lnTo>
                  <a:pt x="936288" y="1389916"/>
                </a:lnTo>
                <a:cubicBezTo>
                  <a:pt x="1233868" y="1154029"/>
                  <a:pt x="1328223" y="990723"/>
                  <a:pt x="1328223" y="816530"/>
                </a:cubicBezTo>
                <a:cubicBezTo>
                  <a:pt x="1328223" y="609676"/>
                  <a:pt x="1154030" y="486289"/>
                  <a:pt x="950804" y="486289"/>
                </a:cubicBezTo>
                <a:cubicBezTo>
                  <a:pt x="707660" y="486289"/>
                  <a:pt x="522579" y="609676"/>
                  <a:pt x="341128" y="816530"/>
                </a:cubicBezTo>
                <a:lnTo>
                  <a:pt x="0" y="486289"/>
                </a:lnTo>
                <a:cubicBezTo>
                  <a:pt x="246773" y="174193"/>
                  <a:pt x="562499" y="0"/>
                  <a:pt x="965320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</p:spPr>
        <p:txBody>
          <a:bodyPr wrap="square" anchor="ctr">
            <a:noAutofit/>
          </a:bodyPr>
          <a:lstStyle>
            <a:lvl1pPr>
              <a:defRPr lang="pt-BR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977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8FBF709-D8CC-4E36-8CAB-2F3561A049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20789" y="0"/>
            <a:ext cx="8771208" cy="3457580"/>
          </a:xfrm>
          <a:custGeom>
            <a:avLst/>
            <a:gdLst>
              <a:gd name="connsiteX0" fmla="*/ 0 w 8771208"/>
              <a:gd name="connsiteY0" fmla="*/ 0 h 3457580"/>
              <a:gd name="connsiteX1" fmla="*/ 8771208 w 8771208"/>
              <a:gd name="connsiteY1" fmla="*/ 0 h 3457580"/>
              <a:gd name="connsiteX2" fmla="*/ 8771208 w 8771208"/>
              <a:gd name="connsiteY2" fmla="*/ 3457580 h 3457580"/>
              <a:gd name="connsiteX3" fmla="*/ 0 w 8771208"/>
              <a:gd name="connsiteY3" fmla="*/ 3457580 h 345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71208" h="3457580">
                <a:moveTo>
                  <a:pt x="0" y="0"/>
                </a:moveTo>
                <a:lnTo>
                  <a:pt x="8771208" y="0"/>
                </a:lnTo>
                <a:lnTo>
                  <a:pt x="8771208" y="3457580"/>
                </a:lnTo>
                <a:lnTo>
                  <a:pt x="0" y="3457580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C0033B-E06C-4EC4-9483-39A6BD0BBB16}"/>
              </a:ext>
            </a:extLst>
          </p:cNvPr>
          <p:cNvSpPr txBox="1"/>
          <p:nvPr userDrawn="1"/>
        </p:nvSpPr>
        <p:spPr>
          <a:xfrm>
            <a:off x="377464" y="272276"/>
            <a:ext cx="1583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600" dirty="0">
                <a:solidFill>
                  <a:schemeClr val="bg1"/>
                </a:solidFill>
                <a:latin typeface="+mj-lt"/>
              </a:rPr>
              <a:t>Infotech</a:t>
            </a:r>
          </a:p>
        </p:txBody>
      </p:sp>
    </p:spTree>
    <p:extLst>
      <p:ext uri="{BB962C8B-B14F-4D97-AF65-F5344CB8AC3E}">
        <p14:creationId xmlns:p14="http://schemas.microsoft.com/office/powerpoint/2010/main" val="8540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7 1.85185E-6 L 0.2138 1.85185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31E1EDA-33DD-4F33-9325-74F2D2BC68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05325" y="2742781"/>
            <a:ext cx="3181350" cy="2165689"/>
          </a:xfrm>
          <a:prstGeom prst="roundRect">
            <a:avLst>
              <a:gd name="adj" fmla="val 3473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FB58886-53DC-40E7-B380-A8390682B4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39075" y="2742781"/>
            <a:ext cx="3181350" cy="2165689"/>
          </a:xfrm>
          <a:prstGeom prst="roundRect">
            <a:avLst>
              <a:gd name="adj" fmla="val 3473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EA893C8-15F9-4236-AE5D-B964849DE5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71575" y="2742781"/>
            <a:ext cx="3181350" cy="2165689"/>
          </a:xfrm>
          <a:prstGeom prst="roundRect">
            <a:avLst>
              <a:gd name="adj" fmla="val 3473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7384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4.81481E-6 L 0.06237 4.81481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4.81481E-6 L 0.06237 4.81481E-6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4.81481E-6 L 0.06237 4.81481E-6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8" grpId="0" animBg="1"/>
      <p:bldP spid="8" grpId="1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E8DDD678-6589-9B8C-6DB2-D3AB1B6B67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08432" y="974815"/>
            <a:ext cx="4252544" cy="4927120"/>
          </a:xfrm>
          <a:custGeom>
            <a:avLst/>
            <a:gdLst>
              <a:gd name="connsiteX0" fmla="*/ 3131175 w 4252544"/>
              <a:gd name="connsiteY0" fmla="*/ 501678 h 4927120"/>
              <a:gd name="connsiteX1" fmla="*/ 2561418 w 4252544"/>
              <a:gd name="connsiteY1" fmla="*/ 1303692 h 4927120"/>
              <a:gd name="connsiteX2" fmla="*/ 3131175 w 4252544"/>
              <a:gd name="connsiteY2" fmla="*/ 2109336 h 4927120"/>
              <a:gd name="connsiteX3" fmla="*/ 3700932 w 4252544"/>
              <a:gd name="connsiteY3" fmla="*/ 1303692 h 4927120"/>
              <a:gd name="connsiteX4" fmla="*/ 3131175 w 4252544"/>
              <a:gd name="connsiteY4" fmla="*/ 501678 h 4927120"/>
              <a:gd name="connsiteX5" fmla="*/ 3131175 w 4252544"/>
              <a:gd name="connsiteY5" fmla="*/ 15389 h 4927120"/>
              <a:gd name="connsiteX6" fmla="*/ 4252544 w 4252544"/>
              <a:gd name="connsiteY6" fmla="*/ 1303692 h 4927120"/>
              <a:gd name="connsiteX7" fmla="*/ 3774639 w 4252544"/>
              <a:gd name="connsiteY7" fmla="*/ 2386836 h 4927120"/>
              <a:gd name="connsiteX8" fmla="*/ 3704343 w 4252544"/>
              <a:gd name="connsiteY8" fmla="*/ 2433980 h 4927120"/>
              <a:gd name="connsiteX9" fmla="*/ 4061657 w 4252544"/>
              <a:gd name="connsiteY9" fmla="*/ 2433980 h 4927120"/>
              <a:gd name="connsiteX10" fmla="*/ 4061657 w 4252544"/>
              <a:gd name="connsiteY10" fmla="*/ 2836802 h 4927120"/>
              <a:gd name="connsiteX11" fmla="*/ 3056417 w 4252544"/>
              <a:gd name="connsiteY11" fmla="*/ 4927120 h 4927120"/>
              <a:gd name="connsiteX12" fmla="*/ 2450370 w 4252544"/>
              <a:gd name="connsiteY12" fmla="*/ 4927120 h 4927120"/>
              <a:gd name="connsiteX13" fmla="*/ 3441093 w 4252544"/>
              <a:gd name="connsiteY13" fmla="*/ 2916640 h 4927120"/>
              <a:gd name="connsiteX14" fmla="*/ 2207225 w 4252544"/>
              <a:gd name="connsiteY14" fmla="*/ 2916640 h 4927120"/>
              <a:gd name="connsiteX15" fmla="*/ 2207225 w 4252544"/>
              <a:gd name="connsiteY15" fmla="*/ 2433980 h 4927120"/>
              <a:gd name="connsiteX16" fmla="*/ 2558922 w 4252544"/>
              <a:gd name="connsiteY16" fmla="*/ 2433980 h 4927120"/>
              <a:gd name="connsiteX17" fmla="*/ 2488859 w 4252544"/>
              <a:gd name="connsiteY17" fmla="*/ 2386836 h 4927120"/>
              <a:gd name="connsiteX18" fmla="*/ 2013435 w 4252544"/>
              <a:gd name="connsiteY18" fmla="*/ 1303692 h 4927120"/>
              <a:gd name="connsiteX19" fmla="*/ 3131175 w 4252544"/>
              <a:gd name="connsiteY19" fmla="*/ 15389 h 4927120"/>
              <a:gd name="connsiteX20" fmla="*/ 965321 w 4252544"/>
              <a:gd name="connsiteY20" fmla="*/ 0 h 4927120"/>
              <a:gd name="connsiteX21" fmla="*/ 1879835 w 4252544"/>
              <a:gd name="connsiteY21" fmla="*/ 794756 h 4927120"/>
              <a:gd name="connsiteX22" fmla="*/ 1299191 w 4252544"/>
              <a:gd name="connsiteY22" fmla="*/ 1702012 h 4927120"/>
              <a:gd name="connsiteX23" fmla="*/ 845563 w 4252544"/>
              <a:gd name="connsiteY23" fmla="*/ 2054028 h 4927120"/>
              <a:gd name="connsiteX24" fmla="*/ 1901609 w 4252544"/>
              <a:gd name="connsiteY24" fmla="*/ 2054028 h 4927120"/>
              <a:gd name="connsiteX25" fmla="*/ 1901609 w 4252544"/>
              <a:gd name="connsiteY25" fmla="*/ 2536688 h 4927120"/>
              <a:gd name="connsiteX26" fmla="*/ 1535453 w 4252544"/>
              <a:gd name="connsiteY26" fmla="*/ 2536688 h 4927120"/>
              <a:gd name="connsiteX27" fmla="*/ 1621267 w 4252544"/>
              <a:gd name="connsiteY27" fmla="*/ 2596867 h 4927120"/>
              <a:gd name="connsiteX28" fmla="*/ 1879835 w 4252544"/>
              <a:gd name="connsiteY28" fmla="*/ 3169799 h 4927120"/>
              <a:gd name="connsiteX29" fmla="*/ 1299191 w 4252544"/>
              <a:gd name="connsiteY29" fmla="*/ 4077055 h 4927120"/>
              <a:gd name="connsiteX30" fmla="*/ 845563 w 4252544"/>
              <a:gd name="connsiteY30" fmla="*/ 4429071 h 4927120"/>
              <a:gd name="connsiteX31" fmla="*/ 1901609 w 4252544"/>
              <a:gd name="connsiteY31" fmla="*/ 4429071 h 4927120"/>
              <a:gd name="connsiteX32" fmla="*/ 1901609 w 4252544"/>
              <a:gd name="connsiteY32" fmla="*/ 4911731 h 4927120"/>
              <a:gd name="connsiteX33" fmla="*/ 18145 w 4252544"/>
              <a:gd name="connsiteY33" fmla="*/ 4911731 h 4927120"/>
              <a:gd name="connsiteX34" fmla="*/ 18145 w 4252544"/>
              <a:gd name="connsiteY34" fmla="*/ 4476248 h 4927120"/>
              <a:gd name="connsiteX35" fmla="*/ 936289 w 4252544"/>
              <a:gd name="connsiteY35" fmla="*/ 3764959 h 4927120"/>
              <a:gd name="connsiteX36" fmla="*/ 1328223 w 4252544"/>
              <a:gd name="connsiteY36" fmla="*/ 3191573 h 4927120"/>
              <a:gd name="connsiteX37" fmla="*/ 950805 w 4252544"/>
              <a:gd name="connsiteY37" fmla="*/ 2861332 h 4927120"/>
              <a:gd name="connsiteX38" fmla="*/ 341129 w 4252544"/>
              <a:gd name="connsiteY38" fmla="*/ 3191573 h 4927120"/>
              <a:gd name="connsiteX39" fmla="*/ 0 w 4252544"/>
              <a:gd name="connsiteY39" fmla="*/ 2861332 h 4927120"/>
              <a:gd name="connsiteX40" fmla="*/ 307666 w 4252544"/>
              <a:gd name="connsiteY40" fmla="*/ 2570316 h 4927120"/>
              <a:gd name="connsiteX41" fmla="*/ 364297 w 4252544"/>
              <a:gd name="connsiteY41" fmla="*/ 2536688 h 4927120"/>
              <a:gd name="connsiteX42" fmla="*/ 18145 w 4252544"/>
              <a:gd name="connsiteY42" fmla="*/ 2536688 h 4927120"/>
              <a:gd name="connsiteX43" fmla="*/ 18145 w 4252544"/>
              <a:gd name="connsiteY43" fmla="*/ 2101205 h 4927120"/>
              <a:gd name="connsiteX44" fmla="*/ 936289 w 4252544"/>
              <a:gd name="connsiteY44" fmla="*/ 1389916 h 4927120"/>
              <a:gd name="connsiteX45" fmla="*/ 1328223 w 4252544"/>
              <a:gd name="connsiteY45" fmla="*/ 816531 h 4927120"/>
              <a:gd name="connsiteX46" fmla="*/ 950805 w 4252544"/>
              <a:gd name="connsiteY46" fmla="*/ 486289 h 4927120"/>
              <a:gd name="connsiteX47" fmla="*/ 341129 w 4252544"/>
              <a:gd name="connsiteY47" fmla="*/ 816531 h 4927120"/>
              <a:gd name="connsiteX48" fmla="*/ 0 w 4252544"/>
              <a:gd name="connsiteY48" fmla="*/ 486289 h 4927120"/>
              <a:gd name="connsiteX49" fmla="*/ 965321 w 4252544"/>
              <a:gd name="connsiteY49" fmla="*/ 0 h 492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252544" h="4927120">
                <a:moveTo>
                  <a:pt x="3131175" y="501678"/>
                </a:moveTo>
                <a:cubicBezTo>
                  <a:pt x="2797305" y="501678"/>
                  <a:pt x="2561418" y="835548"/>
                  <a:pt x="2561418" y="1303692"/>
                </a:cubicBezTo>
                <a:cubicBezTo>
                  <a:pt x="2561418" y="1771837"/>
                  <a:pt x="2797305" y="2109336"/>
                  <a:pt x="3131175" y="2109336"/>
                </a:cubicBezTo>
                <a:cubicBezTo>
                  <a:pt x="3468674" y="2109336"/>
                  <a:pt x="3700932" y="1771837"/>
                  <a:pt x="3700932" y="1303692"/>
                </a:cubicBezTo>
                <a:cubicBezTo>
                  <a:pt x="3700932" y="835548"/>
                  <a:pt x="3468674" y="501678"/>
                  <a:pt x="3131175" y="501678"/>
                </a:cubicBezTo>
                <a:close/>
                <a:moveTo>
                  <a:pt x="3131175" y="15389"/>
                </a:moveTo>
                <a:cubicBezTo>
                  <a:pt x="3788028" y="15389"/>
                  <a:pt x="4252544" y="548855"/>
                  <a:pt x="4252544" y="1303692"/>
                </a:cubicBezTo>
                <a:cubicBezTo>
                  <a:pt x="4252544" y="1777734"/>
                  <a:pt x="4071092" y="2163885"/>
                  <a:pt x="3774639" y="2386836"/>
                </a:cubicBezTo>
                <a:lnTo>
                  <a:pt x="3704343" y="2433980"/>
                </a:lnTo>
                <a:lnTo>
                  <a:pt x="4061657" y="2433980"/>
                </a:lnTo>
                <a:lnTo>
                  <a:pt x="4061657" y="2836802"/>
                </a:lnTo>
                <a:lnTo>
                  <a:pt x="3056417" y="4927120"/>
                </a:lnTo>
                <a:lnTo>
                  <a:pt x="2450370" y="4927120"/>
                </a:lnTo>
                <a:lnTo>
                  <a:pt x="3441093" y="2916640"/>
                </a:lnTo>
                <a:lnTo>
                  <a:pt x="2207225" y="2916640"/>
                </a:lnTo>
                <a:lnTo>
                  <a:pt x="2207225" y="2433980"/>
                </a:lnTo>
                <a:lnTo>
                  <a:pt x="2558922" y="2433980"/>
                </a:lnTo>
                <a:lnTo>
                  <a:pt x="2488859" y="2386836"/>
                </a:lnTo>
                <a:cubicBezTo>
                  <a:pt x="2193469" y="2163885"/>
                  <a:pt x="2013435" y="1777734"/>
                  <a:pt x="2013435" y="1303692"/>
                </a:cubicBezTo>
                <a:cubicBezTo>
                  <a:pt x="2013435" y="548855"/>
                  <a:pt x="2474322" y="15389"/>
                  <a:pt x="3131175" y="15389"/>
                </a:cubicBezTo>
                <a:close/>
                <a:moveTo>
                  <a:pt x="965321" y="0"/>
                </a:moveTo>
                <a:cubicBezTo>
                  <a:pt x="1495158" y="0"/>
                  <a:pt x="1879835" y="326612"/>
                  <a:pt x="1879835" y="794756"/>
                </a:cubicBezTo>
                <a:cubicBezTo>
                  <a:pt x="1879835" y="1128626"/>
                  <a:pt x="1734674" y="1386287"/>
                  <a:pt x="1299191" y="1702012"/>
                </a:cubicBezTo>
                <a:lnTo>
                  <a:pt x="845563" y="2054028"/>
                </a:lnTo>
                <a:lnTo>
                  <a:pt x="1901609" y="2054028"/>
                </a:lnTo>
                <a:lnTo>
                  <a:pt x="1901609" y="2536688"/>
                </a:lnTo>
                <a:lnTo>
                  <a:pt x="1535453" y="2536688"/>
                </a:lnTo>
                <a:lnTo>
                  <a:pt x="1621267" y="2596867"/>
                </a:lnTo>
                <a:cubicBezTo>
                  <a:pt x="1783666" y="2737038"/>
                  <a:pt x="1879835" y="2935727"/>
                  <a:pt x="1879835" y="3169799"/>
                </a:cubicBezTo>
                <a:cubicBezTo>
                  <a:pt x="1879835" y="3503670"/>
                  <a:pt x="1734674" y="3761330"/>
                  <a:pt x="1299191" y="4077055"/>
                </a:cubicBezTo>
                <a:lnTo>
                  <a:pt x="845563" y="4429071"/>
                </a:lnTo>
                <a:lnTo>
                  <a:pt x="1901609" y="4429071"/>
                </a:lnTo>
                <a:lnTo>
                  <a:pt x="1901609" y="4911731"/>
                </a:lnTo>
                <a:lnTo>
                  <a:pt x="18145" y="4911731"/>
                </a:lnTo>
                <a:lnTo>
                  <a:pt x="18145" y="4476248"/>
                </a:lnTo>
                <a:lnTo>
                  <a:pt x="936289" y="3764959"/>
                </a:lnTo>
                <a:cubicBezTo>
                  <a:pt x="1233869" y="3529073"/>
                  <a:pt x="1328223" y="3365767"/>
                  <a:pt x="1328223" y="3191573"/>
                </a:cubicBezTo>
                <a:cubicBezTo>
                  <a:pt x="1328223" y="2984719"/>
                  <a:pt x="1154030" y="2861332"/>
                  <a:pt x="950805" y="2861332"/>
                </a:cubicBezTo>
                <a:cubicBezTo>
                  <a:pt x="707660" y="2861332"/>
                  <a:pt x="522580" y="2984719"/>
                  <a:pt x="341129" y="3191573"/>
                </a:cubicBezTo>
                <a:lnTo>
                  <a:pt x="0" y="2861332"/>
                </a:lnTo>
                <a:cubicBezTo>
                  <a:pt x="92540" y="2744296"/>
                  <a:pt x="194777" y="2646653"/>
                  <a:pt x="307666" y="2570316"/>
                </a:cubicBezTo>
                <a:lnTo>
                  <a:pt x="364297" y="2536688"/>
                </a:lnTo>
                <a:lnTo>
                  <a:pt x="18145" y="2536688"/>
                </a:lnTo>
                <a:lnTo>
                  <a:pt x="18145" y="2101205"/>
                </a:lnTo>
                <a:lnTo>
                  <a:pt x="936289" y="1389916"/>
                </a:lnTo>
                <a:cubicBezTo>
                  <a:pt x="1233869" y="1154029"/>
                  <a:pt x="1328223" y="990724"/>
                  <a:pt x="1328223" y="816531"/>
                </a:cubicBezTo>
                <a:cubicBezTo>
                  <a:pt x="1328223" y="609676"/>
                  <a:pt x="1154030" y="486289"/>
                  <a:pt x="950805" y="486289"/>
                </a:cubicBezTo>
                <a:cubicBezTo>
                  <a:pt x="707660" y="486289"/>
                  <a:pt x="522580" y="609676"/>
                  <a:pt x="341129" y="816531"/>
                </a:cubicBezTo>
                <a:lnTo>
                  <a:pt x="0" y="486289"/>
                </a:lnTo>
                <a:cubicBezTo>
                  <a:pt x="246774" y="174193"/>
                  <a:pt x="562499" y="0"/>
                  <a:pt x="965321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</p:spPr>
        <p:txBody>
          <a:bodyPr wrap="square" anchor="ctr">
            <a:noAutofit/>
          </a:bodyPr>
          <a:lstStyle>
            <a:lvl1pPr>
              <a:defRPr lang="pt-BR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17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166877-90AE-422A-B23C-4587B2251C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30702" y="1007410"/>
            <a:ext cx="2263418" cy="2293320"/>
          </a:xfrm>
          <a:prstGeom prst="roundRect">
            <a:avLst>
              <a:gd name="adj" fmla="val 3579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B6AEBEF-133C-4201-BA52-240BB1F73B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30702" y="3599532"/>
            <a:ext cx="3867792" cy="2365358"/>
          </a:xfrm>
          <a:prstGeom prst="roundRect">
            <a:avLst>
              <a:gd name="adj" fmla="val 3579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06AA9E8-C98D-47CA-B4C6-58C778C43B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4003" y="1600086"/>
            <a:ext cx="2503448" cy="3755090"/>
          </a:xfrm>
          <a:prstGeom prst="roundRect">
            <a:avLst>
              <a:gd name="adj" fmla="val 3579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8949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2138 -4.44444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5E-6 -3.7037E-7 L 0.2138 -3.7037E-7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70833E-6 -2.22222E-6 L 0.2138 -2.22222E-6 " pathEditMode="relative" rAng="0" ptsTypes="AA">
                                      <p:cBhvr>
                                        <p:cTn id="19" dur="1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7" grpId="0" animBg="1"/>
      <p:bldP spid="7" grpId="1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id="{89862E06-FD5F-0BD2-9082-628A8B3149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08434" y="974816"/>
            <a:ext cx="4252543" cy="4970668"/>
          </a:xfrm>
          <a:custGeom>
            <a:avLst/>
            <a:gdLst>
              <a:gd name="connsiteX0" fmla="*/ 3132403 w 4252543"/>
              <a:gd name="connsiteY0" fmla="*/ 3874703 h 4970668"/>
              <a:gd name="connsiteX1" fmla="*/ 2675146 w 4252543"/>
              <a:gd name="connsiteY1" fmla="*/ 4201315 h 4970668"/>
              <a:gd name="connsiteX2" fmla="*/ 3132403 w 4252543"/>
              <a:gd name="connsiteY2" fmla="*/ 4520669 h 4970668"/>
              <a:gd name="connsiteX3" fmla="*/ 3593289 w 4252543"/>
              <a:gd name="connsiteY3" fmla="*/ 4201315 h 4970668"/>
              <a:gd name="connsiteX4" fmla="*/ 3132403 w 4252543"/>
              <a:gd name="connsiteY4" fmla="*/ 3874703 h 4970668"/>
              <a:gd name="connsiteX5" fmla="*/ 3132403 w 4252543"/>
              <a:gd name="connsiteY5" fmla="*/ 2840431 h 4970668"/>
              <a:gd name="connsiteX6" fmla="*/ 2729581 w 4252543"/>
              <a:gd name="connsiteY6" fmla="*/ 3138011 h 4970668"/>
              <a:gd name="connsiteX7" fmla="*/ 3132403 w 4252543"/>
              <a:gd name="connsiteY7" fmla="*/ 3453736 h 4970668"/>
              <a:gd name="connsiteX8" fmla="*/ 3538854 w 4252543"/>
              <a:gd name="connsiteY8" fmla="*/ 3138011 h 4970668"/>
              <a:gd name="connsiteX9" fmla="*/ 3132403 w 4252543"/>
              <a:gd name="connsiteY9" fmla="*/ 2840431 h 4970668"/>
              <a:gd name="connsiteX10" fmla="*/ 3131174 w 4252543"/>
              <a:gd name="connsiteY10" fmla="*/ 501678 h 4970668"/>
              <a:gd name="connsiteX11" fmla="*/ 2561417 w 4252543"/>
              <a:gd name="connsiteY11" fmla="*/ 1303692 h 4970668"/>
              <a:gd name="connsiteX12" fmla="*/ 3131174 w 4252543"/>
              <a:gd name="connsiteY12" fmla="*/ 2109336 h 4970668"/>
              <a:gd name="connsiteX13" fmla="*/ 3700931 w 4252543"/>
              <a:gd name="connsiteY13" fmla="*/ 1303692 h 4970668"/>
              <a:gd name="connsiteX14" fmla="*/ 3131174 w 4252543"/>
              <a:gd name="connsiteY14" fmla="*/ 501678 h 4970668"/>
              <a:gd name="connsiteX15" fmla="*/ 3131174 w 4252543"/>
              <a:gd name="connsiteY15" fmla="*/ 15389 h 4970668"/>
              <a:gd name="connsiteX16" fmla="*/ 4252543 w 4252543"/>
              <a:gd name="connsiteY16" fmla="*/ 1303692 h 4970668"/>
              <a:gd name="connsiteX17" fmla="*/ 3682319 w 4252543"/>
              <a:gd name="connsiteY17" fmla="*/ 2448750 h 4970668"/>
              <a:gd name="connsiteX18" fmla="*/ 3618897 w 4252543"/>
              <a:gd name="connsiteY18" fmla="*/ 2481911 h 4970668"/>
              <a:gd name="connsiteX19" fmla="*/ 3648284 w 4252543"/>
              <a:gd name="connsiteY19" fmla="*/ 2492243 h 4970668"/>
              <a:gd name="connsiteX20" fmla="*/ 4072320 w 4252543"/>
              <a:gd name="connsiteY20" fmla="*/ 3069059 h 4970668"/>
              <a:gd name="connsiteX21" fmla="*/ 3644095 w 4252543"/>
              <a:gd name="connsiteY21" fmla="*/ 3638816 h 4970668"/>
              <a:gd name="connsiteX22" fmla="*/ 4134014 w 4252543"/>
              <a:gd name="connsiteY22" fmla="*/ 4259379 h 4970668"/>
              <a:gd name="connsiteX23" fmla="*/ 3132403 w 4252543"/>
              <a:gd name="connsiteY23" fmla="*/ 4970668 h 4970668"/>
              <a:gd name="connsiteX24" fmla="*/ 2130792 w 4252543"/>
              <a:gd name="connsiteY24" fmla="*/ 4259379 h 4970668"/>
              <a:gd name="connsiteX25" fmla="*/ 2620710 w 4252543"/>
              <a:gd name="connsiteY25" fmla="*/ 3638816 h 4970668"/>
              <a:gd name="connsiteX26" fmla="*/ 2196115 w 4252543"/>
              <a:gd name="connsiteY26" fmla="*/ 3069059 h 4970668"/>
              <a:gd name="connsiteX27" fmla="*/ 2622454 w 4252543"/>
              <a:gd name="connsiteY27" fmla="*/ 2489372 h 4970668"/>
              <a:gd name="connsiteX28" fmla="*/ 2644107 w 4252543"/>
              <a:gd name="connsiteY28" fmla="*/ 2481906 h 4970668"/>
              <a:gd name="connsiteX29" fmla="*/ 2580871 w 4252543"/>
              <a:gd name="connsiteY29" fmla="*/ 2448750 h 4970668"/>
              <a:gd name="connsiteX30" fmla="*/ 2013434 w 4252543"/>
              <a:gd name="connsiteY30" fmla="*/ 1303692 h 4970668"/>
              <a:gd name="connsiteX31" fmla="*/ 3131174 w 4252543"/>
              <a:gd name="connsiteY31" fmla="*/ 15389 h 4970668"/>
              <a:gd name="connsiteX32" fmla="*/ 965320 w 4252543"/>
              <a:gd name="connsiteY32" fmla="*/ 0 h 4970668"/>
              <a:gd name="connsiteX33" fmla="*/ 1879835 w 4252543"/>
              <a:gd name="connsiteY33" fmla="*/ 794756 h 4970668"/>
              <a:gd name="connsiteX34" fmla="*/ 1299190 w 4252543"/>
              <a:gd name="connsiteY34" fmla="*/ 1702012 h 4970668"/>
              <a:gd name="connsiteX35" fmla="*/ 845563 w 4252543"/>
              <a:gd name="connsiteY35" fmla="*/ 2054028 h 4970668"/>
              <a:gd name="connsiteX36" fmla="*/ 1901609 w 4252543"/>
              <a:gd name="connsiteY36" fmla="*/ 2054028 h 4970668"/>
              <a:gd name="connsiteX37" fmla="*/ 1901609 w 4252543"/>
              <a:gd name="connsiteY37" fmla="*/ 2536688 h 4970668"/>
              <a:gd name="connsiteX38" fmla="*/ 1535453 w 4252543"/>
              <a:gd name="connsiteY38" fmla="*/ 2536688 h 4970668"/>
              <a:gd name="connsiteX39" fmla="*/ 1621267 w 4252543"/>
              <a:gd name="connsiteY39" fmla="*/ 2596867 h 4970668"/>
              <a:gd name="connsiteX40" fmla="*/ 1879835 w 4252543"/>
              <a:gd name="connsiteY40" fmla="*/ 3169799 h 4970668"/>
              <a:gd name="connsiteX41" fmla="*/ 1299190 w 4252543"/>
              <a:gd name="connsiteY41" fmla="*/ 4077055 h 4970668"/>
              <a:gd name="connsiteX42" fmla="*/ 845563 w 4252543"/>
              <a:gd name="connsiteY42" fmla="*/ 4429071 h 4970668"/>
              <a:gd name="connsiteX43" fmla="*/ 1901609 w 4252543"/>
              <a:gd name="connsiteY43" fmla="*/ 4429071 h 4970668"/>
              <a:gd name="connsiteX44" fmla="*/ 1901609 w 4252543"/>
              <a:gd name="connsiteY44" fmla="*/ 4911731 h 4970668"/>
              <a:gd name="connsiteX45" fmla="*/ 18145 w 4252543"/>
              <a:gd name="connsiteY45" fmla="*/ 4911731 h 4970668"/>
              <a:gd name="connsiteX46" fmla="*/ 18145 w 4252543"/>
              <a:gd name="connsiteY46" fmla="*/ 4476248 h 4970668"/>
              <a:gd name="connsiteX47" fmla="*/ 936288 w 4252543"/>
              <a:gd name="connsiteY47" fmla="*/ 3764959 h 4970668"/>
              <a:gd name="connsiteX48" fmla="*/ 1328223 w 4252543"/>
              <a:gd name="connsiteY48" fmla="*/ 3191573 h 4970668"/>
              <a:gd name="connsiteX49" fmla="*/ 950804 w 4252543"/>
              <a:gd name="connsiteY49" fmla="*/ 2861332 h 4970668"/>
              <a:gd name="connsiteX50" fmla="*/ 341128 w 4252543"/>
              <a:gd name="connsiteY50" fmla="*/ 3191573 h 4970668"/>
              <a:gd name="connsiteX51" fmla="*/ 0 w 4252543"/>
              <a:gd name="connsiteY51" fmla="*/ 2861332 h 4970668"/>
              <a:gd name="connsiteX52" fmla="*/ 198292 w 4252543"/>
              <a:gd name="connsiteY52" fmla="*/ 2653684 h 4970668"/>
              <a:gd name="connsiteX53" fmla="*/ 371524 w 4252543"/>
              <a:gd name="connsiteY53" fmla="*/ 2536688 h 4970668"/>
              <a:gd name="connsiteX54" fmla="*/ 18145 w 4252543"/>
              <a:gd name="connsiteY54" fmla="*/ 2536688 h 4970668"/>
              <a:gd name="connsiteX55" fmla="*/ 18145 w 4252543"/>
              <a:gd name="connsiteY55" fmla="*/ 2101205 h 4970668"/>
              <a:gd name="connsiteX56" fmla="*/ 936288 w 4252543"/>
              <a:gd name="connsiteY56" fmla="*/ 1389916 h 4970668"/>
              <a:gd name="connsiteX57" fmla="*/ 1328223 w 4252543"/>
              <a:gd name="connsiteY57" fmla="*/ 816531 h 4970668"/>
              <a:gd name="connsiteX58" fmla="*/ 950804 w 4252543"/>
              <a:gd name="connsiteY58" fmla="*/ 486289 h 4970668"/>
              <a:gd name="connsiteX59" fmla="*/ 341128 w 4252543"/>
              <a:gd name="connsiteY59" fmla="*/ 816531 h 4970668"/>
              <a:gd name="connsiteX60" fmla="*/ 0 w 4252543"/>
              <a:gd name="connsiteY60" fmla="*/ 486289 h 4970668"/>
              <a:gd name="connsiteX61" fmla="*/ 965320 w 4252543"/>
              <a:gd name="connsiteY61" fmla="*/ 0 h 497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252543" h="4970668">
                <a:moveTo>
                  <a:pt x="3132403" y="3874703"/>
                </a:moveTo>
                <a:cubicBezTo>
                  <a:pt x="2918291" y="3881961"/>
                  <a:pt x="2675146" y="4005348"/>
                  <a:pt x="2675146" y="4201315"/>
                </a:cubicBezTo>
                <a:cubicBezTo>
                  <a:pt x="2675146" y="4390024"/>
                  <a:pt x="2867484" y="4520669"/>
                  <a:pt x="3132403" y="4520669"/>
                </a:cubicBezTo>
                <a:cubicBezTo>
                  <a:pt x="3397322" y="4520669"/>
                  <a:pt x="3593289" y="4390024"/>
                  <a:pt x="3593289" y="4201315"/>
                </a:cubicBezTo>
                <a:cubicBezTo>
                  <a:pt x="3593289" y="4005348"/>
                  <a:pt x="3346515" y="3881961"/>
                  <a:pt x="3132403" y="3874703"/>
                </a:cubicBezTo>
                <a:close/>
                <a:moveTo>
                  <a:pt x="3132403" y="2840431"/>
                </a:moveTo>
                <a:cubicBezTo>
                  <a:pt x="2892887" y="2840431"/>
                  <a:pt x="2729581" y="2967447"/>
                  <a:pt x="2729581" y="3138011"/>
                </a:cubicBezTo>
                <a:cubicBezTo>
                  <a:pt x="2729581" y="3330349"/>
                  <a:pt x="2936436" y="3439220"/>
                  <a:pt x="3132403" y="3453736"/>
                </a:cubicBezTo>
                <a:cubicBezTo>
                  <a:pt x="3328370" y="3439220"/>
                  <a:pt x="3538854" y="3323091"/>
                  <a:pt x="3538854" y="3138011"/>
                </a:cubicBezTo>
                <a:cubicBezTo>
                  <a:pt x="3538854" y="2967447"/>
                  <a:pt x="3371918" y="2840431"/>
                  <a:pt x="3132403" y="2840431"/>
                </a:cubicBezTo>
                <a:close/>
                <a:moveTo>
                  <a:pt x="3131174" y="501678"/>
                </a:moveTo>
                <a:cubicBezTo>
                  <a:pt x="2797304" y="501678"/>
                  <a:pt x="2561417" y="835548"/>
                  <a:pt x="2561417" y="1303692"/>
                </a:cubicBezTo>
                <a:cubicBezTo>
                  <a:pt x="2561417" y="1771837"/>
                  <a:pt x="2797304" y="2109336"/>
                  <a:pt x="3131174" y="2109336"/>
                </a:cubicBezTo>
                <a:cubicBezTo>
                  <a:pt x="3468673" y="2109336"/>
                  <a:pt x="3700931" y="1771837"/>
                  <a:pt x="3700931" y="1303692"/>
                </a:cubicBezTo>
                <a:cubicBezTo>
                  <a:pt x="3700931" y="835548"/>
                  <a:pt x="3468673" y="501678"/>
                  <a:pt x="3131174" y="501678"/>
                </a:cubicBezTo>
                <a:close/>
                <a:moveTo>
                  <a:pt x="3131174" y="15389"/>
                </a:moveTo>
                <a:cubicBezTo>
                  <a:pt x="3788027" y="15389"/>
                  <a:pt x="4252543" y="548855"/>
                  <a:pt x="4252543" y="1303692"/>
                </a:cubicBezTo>
                <a:cubicBezTo>
                  <a:pt x="4252543" y="1825138"/>
                  <a:pt x="4032987" y="2240236"/>
                  <a:pt x="3682319" y="2448750"/>
                </a:cubicBezTo>
                <a:lnTo>
                  <a:pt x="3618897" y="2481911"/>
                </a:lnTo>
                <a:lnTo>
                  <a:pt x="3648284" y="2492243"/>
                </a:lnTo>
                <a:cubicBezTo>
                  <a:pt x="3899375" y="2603240"/>
                  <a:pt x="4072320" y="2801419"/>
                  <a:pt x="4072320" y="3069059"/>
                </a:cubicBezTo>
                <a:cubicBezTo>
                  <a:pt x="4072320" y="3348494"/>
                  <a:pt x="3894498" y="3529946"/>
                  <a:pt x="3644095" y="3638816"/>
                </a:cubicBezTo>
                <a:cubicBezTo>
                  <a:pt x="3938046" y="3754945"/>
                  <a:pt x="4134014" y="3972687"/>
                  <a:pt x="4134014" y="4259379"/>
                </a:cubicBezTo>
                <a:cubicBezTo>
                  <a:pt x="4134014" y="4713008"/>
                  <a:pt x="3680386" y="4970668"/>
                  <a:pt x="3132403" y="4970668"/>
                </a:cubicBezTo>
                <a:cubicBezTo>
                  <a:pt x="2580791" y="4970668"/>
                  <a:pt x="2130792" y="4709379"/>
                  <a:pt x="2130792" y="4259379"/>
                </a:cubicBezTo>
                <a:cubicBezTo>
                  <a:pt x="2130792" y="3965429"/>
                  <a:pt x="2334018" y="3747687"/>
                  <a:pt x="2620710" y="3638816"/>
                </a:cubicBezTo>
                <a:cubicBezTo>
                  <a:pt x="2373937" y="3533575"/>
                  <a:pt x="2196115" y="3352123"/>
                  <a:pt x="2196115" y="3069059"/>
                </a:cubicBezTo>
                <a:cubicBezTo>
                  <a:pt x="2196115" y="2794614"/>
                  <a:pt x="2371896" y="2598137"/>
                  <a:pt x="2622454" y="2489372"/>
                </a:cubicBezTo>
                <a:lnTo>
                  <a:pt x="2644107" y="2481906"/>
                </a:lnTo>
                <a:lnTo>
                  <a:pt x="2580871" y="2448750"/>
                </a:lnTo>
                <a:cubicBezTo>
                  <a:pt x="2231275" y="2240236"/>
                  <a:pt x="2013434" y="1825138"/>
                  <a:pt x="2013434" y="1303692"/>
                </a:cubicBezTo>
                <a:cubicBezTo>
                  <a:pt x="2013434" y="548855"/>
                  <a:pt x="2474321" y="15389"/>
                  <a:pt x="3131174" y="15389"/>
                </a:cubicBezTo>
                <a:close/>
                <a:moveTo>
                  <a:pt x="965320" y="0"/>
                </a:moveTo>
                <a:cubicBezTo>
                  <a:pt x="1495158" y="0"/>
                  <a:pt x="1879835" y="326612"/>
                  <a:pt x="1879835" y="794756"/>
                </a:cubicBezTo>
                <a:cubicBezTo>
                  <a:pt x="1879835" y="1128626"/>
                  <a:pt x="1734673" y="1386287"/>
                  <a:pt x="1299190" y="1702012"/>
                </a:cubicBezTo>
                <a:lnTo>
                  <a:pt x="845563" y="2054028"/>
                </a:lnTo>
                <a:lnTo>
                  <a:pt x="1901609" y="2054028"/>
                </a:lnTo>
                <a:lnTo>
                  <a:pt x="1901609" y="2536688"/>
                </a:lnTo>
                <a:lnTo>
                  <a:pt x="1535453" y="2536688"/>
                </a:lnTo>
                <a:lnTo>
                  <a:pt x="1621267" y="2596867"/>
                </a:lnTo>
                <a:cubicBezTo>
                  <a:pt x="1783666" y="2737038"/>
                  <a:pt x="1879835" y="2935727"/>
                  <a:pt x="1879835" y="3169799"/>
                </a:cubicBezTo>
                <a:cubicBezTo>
                  <a:pt x="1879835" y="3503670"/>
                  <a:pt x="1734673" y="3761330"/>
                  <a:pt x="1299190" y="4077055"/>
                </a:cubicBezTo>
                <a:lnTo>
                  <a:pt x="845563" y="4429071"/>
                </a:lnTo>
                <a:lnTo>
                  <a:pt x="1901609" y="4429071"/>
                </a:lnTo>
                <a:lnTo>
                  <a:pt x="1901609" y="4911731"/>
                </a:lnTo>
                <a:lnTo>
                  <a:pt x="18145" y="4911731"/>
                </a:lnTo>
                <a:lnTo>
                  <a:pt x="18145" y="4476248"/>
                </a:lnTo>
                <a:lnTo>
                  <a:pt x="936288" y="3764959"/>
                </a:lnTo>
                <a:cubicBezTo>
                  <a:pt x="1233868" y="3529073"/>
                  <a:pt x="1328223" y="3365767"/>
                  <a:pt x="1328223" y="3191573"/>
                </a:cubicBezTo>
                <a:cubicBezTo>
                  <a:pt x="1328223" y="2984719"/>
                  <a:pt x="1154030" y="2861332"/>
                  <a:pt x="950804" y="2861332"/>
                </a:cubicBezTo>
                <a:cubicBezTo>
                  <a:pt x="707660" y="2861332"/>
                  <a:pt x="522579" y="2984719"/>
                  <a:pt x="341128" y="3191573"/>
                </a:cubicBezTo>
                <a:lnTo>
                  <a:pt x="0" y="2861332"/>
                </a:lnTo>
                <a:cubicBezTo>
                  <a:pt x="61693" y="2783308"/>
                  <a:pt x="127696" y="2713903"/>
                  <a:pt x="198292" y="2653684"/>
                </a:cubicBezTo>
                <a:lnTo>
                  <a:pt x="371524" y="2536688"/>
                </a:lnTo>
                <a:lnTo>
                  <a:pt x="18145" y="2536688"/>
                </a:lnTo>
                <a:lnTo>
                  <a:pt x="18145" y="2101205"/>
                </a:lnTo>
                <a:lnTo>
                  <a:pt x="936288" y="1389916"/>
                </a:lnTo>
                <a:cubicBezTo>
                  <a:pt x="1233868" y="1154029"/>
                  <a:pt x="1328223" y="990724"/>
                  <a:pt x="1328223" y="816531"/>
                </a:cubicBezTo>
                <a:cubicBezTo>
                  <a:pt x="1328223" y="609676"/>
                  <a:pt x="1154030" y="486289"/>
                  <a:pt x="950804" y="486289"/>
                </a:cubicBezTo>
                <a:cubicBezTo>
                  <a:pt x="707660" y="486289"/>
                  <a:pt x="522579" y="609676"/>
                  <a:pt x="341128" y="816531"/>
                </a:cubicBezTo>
                <a:lnTo>
                  <a:pt x="0" y="486289"/>
                </a:lnTo>
                <a:cubicBezTo>
                  <a:pt x="246773" y="174193"/>
                  <a:pt x="562499" y="0"/>
                  <a:pt x="965320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</p:spPr>
        <p:txBody>
          <a:bodyPr wrap="square" anchor="ctr">
            <a:noAutofit/>
          </a:bodyPr>
          <a:lstStyle>
            <a:lvl1pPr>
              <a:defRPr lang="pt-BR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707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7DE7A98-170D-40BC-820B-A358D232541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07918" y="1581538"/>
            <a:ext cx="2703360" cy="5920841"/>
          </a:xfrm>
          <a:custGeom>
            <a:avLst/>
            <a:gdLst>
              <a:gd name="connsiteX0" fmla="*/ 281405 w 2703360"/>
              <a:gd name="connsiteY0" fmla="*/ 1 h 5920841"/>
              <a:gd name="connsiteX1" fmla="*/ 529602 w 2703360"/>
              <a:gd name="connsiteY1" fmla="*/ 1 h 5920841"/>
              <a:gd name="connsiteX2" fmla="*/ 581393 w 2703360"/>
              <a:gd name="connsiteY2" fmla="*/ 51920 h 5920841"/>
              <a:gd name="connsiteX3" fmla="*/ 581382 w 2703360"/>
              <a:gd name="connsiteY3" fmla="*/ 53060 h 5920841"/>
              <a:gd name="connsiteX4" fmla="*/ 745346 w 2703360"/>
              <a:gd name="connsiteY4" fmla="*/ 216189 h 5920841"/>
              <a:gd name="connsiteX5" fmla="*/ 1964766 w 2703360"/>
              <a:gd name="connsiteY5" fmla="*/ 216189 h 5920841"/>
              <a:gd name="connsiteX6" fmla="*/ 2127981 w 2703360"/>
              <a:gd name="connsiteY6" fmla="*/ 53060 h 5920841"/>
              <a:gd name="connsiteX7" fmla="*/ 2179761 w 2703360"/>
              <a:gd name="connsiteY7" fmla="*/ 942 h 5920841"/>
              <a:gd name="connsiteX8" fmla="*/ 2423643 w 2703360"/>
              <a:gd name="connsiteY8" fmla="*/ 942 h 5920841"/>
              <a:gd name="connsiteX9" fmla="*/ 2703360 w 2703360"/>
              <a:gd name="connsiteY9" fmla="*/ 281290 h 5920841"/>
              <a:gd name="connsiteX10" fmla="*/ 2703360 w 2703360"/>
              <a:gd name="connsiteY10" fmla="*/ 5638609 h 5920841"/>
              <a:gd name="connsiteX11" fmla="*/ 2421954 w 2703360"/>
              <a:gd name="connsiteY11" fmla="*/ 5920841 h 5920841"/>
              <a:gd name="connsiteX12" fmla="*/ 280466 w 2703360"/>
              <a:gd name="connsiteY12" fmla="*/ 5920841 h 5920841"/>
              <a:gd name="connsiteX13" fmla="*/ 0 w 2703360"/>
              <a:gd name="connsiteY13" fmla="*/ 5638609 h 5920841"/>
              <a:gd name="connsiteX14" fmla="*/ 0 w 2703360"/>
              <a:gd name="connsiteY14" fmla="*/ 281290 h 5920841"/>
              <a:gd name="connsiteX15" fmla="*/ 281405 w 2703360"/>
              <a:gd name="connsiteY15" fmla="*/ 1 h 592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03360" h="5920841">
                <a:moveTo>
                  <a:pt x="281405" y="1"/>
                </a:moveTo>
                <a:lnTo>
                  <a:pt x="529602" y="1"/>
                </a:lnTo>
                <a:cubicBezTo>
                  <a:pt x="558199" y="-6"/>
                  <a:pt x="581387" y="23238"/>
                  <a:pt x="581393" y="51920"/>
                </a:cubicBezTo>
                <a:cubicBezTo>
                  <a:pt x="581393" y="52299"/>
                  <a:pt x="581389" y="52679"/>
                  <a:pt x="581382" y="53060"/>
                </a:cubicBezTo>
                <a:cubicBezTo>
                  <a:pt x="581898" y="143453"/>
                  <a:pt x="655217" y="216398"/>
                  <a:pt x="745346" y="216189"/>
                </a:cubicBezTo>
                <a:lnTo>
                  <a:pt x="1964766" y="216189"/>
                </a:lnTo>
                <a:cubicBezTo>
                  <a:pt x="2054602" y="215985"/>
                  <a:pt x="2127465" y="143160"/>
                  <a:pt x="2127981" y="53060"/>
                </a:cubicBezTo>
                <a:cubicBezTo>
                  <a:pt x="2127981" y="24350"/>
                  <a:pt x="2151132" y="1045"/>
                  <a:pt x="2179761" y="942"/>
                </a:cubicBezTo>
                <a:lnTo>
                  <a:pt x="2423643" y="942"/>
                </a:lnTo>
                <a:cubicBezTo>
                  <a:pt x="2577670" y="1865"/>
                  <a:pt x="2702336" y="126813"/>
                  <a:pt x="2703360" y="281290"/>
                </a:cubicBezTo>
                <a:lnTo>
                  <a:pt x="2703360" y="5638609"/>
                </a:lnTo>
                <a:cubicBezTo>
                  <a:pt x="2703360" y="5794480"/>
                  <a:pt x="2577369" y="5920841"/>
                  <a:pt x="2421954" y="5920841"/>
                </a:cubicBezTo>
                <a:lnTo>
                  <a:pt x="280466" y="5920841"/>
                </a:lnTo>
                <a:cubicBezTo>
                  <a:pt x="125417" y="5920320"/>
                  <a:pt x="0" y="5794112"/>
                  <a:pt x="0" y="5638609"/>
                </a:cubicBezTo>
                <a:lnTo>
                  <a:pt x="0" y="281290"/>
                </a:lnTo>
                <a:cubicBezTo>
                  <a:pt x="516" y="125787"/>
                  <a:pt x="126354" y="1"/>
                  <a:pt x="281405" y="1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 w="6350">
            <a:solidFill>
              <a:schemeClr val="accent1">
                <a:alpha val="35000"/>
              </a:schemeClr>
            </a:solidFill>
          </a:ln>
          <a:effectLst>
            <a:innerShdw blurRad="114300">
              <a:prstClr val="black">
                <a:alpha val="61000"/>
              </a:prstClr>
            </a:innerShdw>
          </a:effectLst>
        </p:spPr>
        <p:txBody>
          <a:bodyPr wrap="square" anchor="ctr">
            <a:noAutofit/>
          </a:bodyPr>
          <a:lstStyle>
            <a:lvl1pPr>
              <a:defRPr lang="en-US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9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08333E-6 1.48148E-6 L 0.2138 1.48148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id="{0599539E-2C46-699E-FF05-6513542C4C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08433" y="974815"/>
            <a:ext cx="4234109" cy="4970668"/>
          </a:xfrm>
          <a:custGeom>
            <a:avLst/>
            <a:gdLst>
              <a:gd name="connsiteX0" fmla="*/ 3093528 w 4234109"/>
              <a:gd name="connsiteY0" fmla="*/ 2844060 h 4970668"/>
              <a:gd name="connsiteX1" fmla="*/ 2661674 w 4234109"/>
              <a:gd name="connsiteY1" fmla="*/ 3228737 h 4970668"/>
              <a:gd name="connsiteX2" fmla="*/ 3108044 w 4234109"/>
              <a:gd name="connsiteY2" fmla="*/ 3609784 h 4970668"/>
              <a:gd name="connsiteX3" fmla="*/ 3554414 w 4234109"/>
              <a:gd name="connsiteY3" fmla="*/ 3319462 h 4970668"/>
              <a:gd name="connsiteX4" fmla="*/ 3093528 w 4234109"/>
              <a:gd name="connsiteY4" fmla="*/ 2844060 h 4970668"/>
              <a:gd name="connsiteX5" fmla="*/ 3112740 w 4234109"/>
              <a:gd name="connsiteY5" fmla="*/ 501678 h 4970668"/>
              <a:gd name="connsiteX6" fmla="*/ 2542983 w 4234109"/>
              <a:gd name="connsiteY6" fmla="*/ 1303693 h 4970668"/>
              <a:gd name="connsiteX7" fmla="*/ 3112740 w 4234109"/>
              <a:gd name="connsiteY7" fmla="*/ 2109336 h 4970668"/>
              <a:gd name="connsiteX8" fmla="*/ 3682497 w 4234109"/>
              <a:gd name="connsiteY8" fmla="*/ 1303693 h 4970668"/>
              <a:gd name="connsiteX9" fmla="*/ 3112740 w 4234109"/>
              <a:gd name="connsiteY9" fmla="*/ 501678 h 4970668"/>
              <a:gd name="connsiteX10" fmla="*/ 3112740 w 4234109"/>
              <a:gd name="connsiteY10" fmla="*/ 15389 h 4970668"/>
              <a:gd name="connsiteX11" fmla="*/ 4234109 w 4234109"/>
              <a:gd name="connsiteY11" fmla="*/ 1303693 h 4970668"/>
              <a:gd name="connsiteX12" fmla="*/ 3663885 w 4234109"/>
              <a:gd name="connsiteY12" fmla="*/ 2448750 h 4970668"/>
              <a:gd name="connsiteX13" fmla="*/ 3567587 w 4234109"/>
              <a:gd name="connsiteY13" fmla="*/ 2499101 h 4970668"/>
              <a:gd name="connsiteX14" fmla="*/ 3633493 w 4234109"/>
              <a:gd name="connsiteY14" fmla="*/ 2533785 h 4970668"/>
              <a:gd name="connsiteX15" fmla="*/ 4124171 w 4234109"/>
              <a:gd name="connsiteY15" fmla="*/ 3638816 h 4970668"/>
              <a:gd name="connsiteX16" fmla="*/ 2981028 w 4234109"/>
              <a:gd name="connsiteY16" fmla="*/ 4970668 h 4970668"/>
              <a:gd name="connsiteX17" fmla="*/ 2215304 w 4234109"/>
              <a:gd name="connsiteY17" fmla="*/ 4702120 h 4970668"/>
              <a:gd name="connsiteX18" fmla="*/ 2469336 w 4234109"/>
              <a:gd name="connsiteY18" fmla="*/ 4295670 h 4970668"/>
              <a:gd name="connsiteX19" fmla="*/ 2977399 w 4234109"/>
              <a:gd name="connsiteY19" fmla="*/ 4498895 h 4970668"/>
              <a:gd name="connsiteX20" fmla="*/ 3568930 w 4234109"/>
              <a:gd name="connsiteY20" fmla="*/ 3809381 h 4970668"/>
              <a:gd name="connsiteX21" fmla="*/ 2951996 w 4234109"/>
              <a:gd name="connsiteY21" fmla="*/ 4045267 h 4970668"/>
              <a:gd name="connsiteX22" fmla="*/ 2110062 w 4234109"/>
              <a:gd name="connsiteY22" fmla="*/ 3254140 h 4970668"/>
              <a:gd name="connsiteX23" fmla="*/ 2523289 w 4234109"/>
              <a:gd name="connsiteY23" fmla="*/ 2528795 h 4970668"/>
              <a:gd name="connsiteX24" fmla="*/ 2625049 w 4234109"/>
              <a:gd name="connsiteY24" fmla="*/ 2481579 h 4970668"/>
              <a:gd name="connsiteX25" fmla="*/ 2562437 w 4234109"/>
              <a:gd name="connsiteY25" fmla="*/ 2448750 h 4970668"/>
              <a:gd name="connsiteX26" fmla="*/ 1995000 w 4234109"/>
              <a:gd name="connsiteY26" fmla="*/ 1303693 h 4970668"/>
              <a:gd name="connsiteX27" fmla="*/ 3112740 w 4234109"/>
              <a:gd name="connsiteY27" fmla="*/ 15389 h 4970668"/>
              <a:gd name="connsiteX28" fmla="*/ 965321 w 4234109"/>
              <a:gd name="connsiteY28" fmla="*/ 0 h 4970668"/>
              <a:gd name="connsiteX29" fmla="*/ 1879836 w 4234109"/>
              <a:gd name="connsiteY29" fmla="*/ 794756 h 4970668"/>
              <a:gd name="connsiteX30" fmla="*/ 1299191 w 4234109"/>
              <a:gd name="connsiteY30" fmla="*/ 1702012 h 4970668"/>
              <a:gd name="connsiteX31" fmla="*/ 845563 w 4234109"/>
              <a:gd name="connsiteY31" fmla="*/ 2054028 h 4970668"/>
              <a:gd name="connsiteX32" fmla="*/ 1901610 w 4234109"/>
              <a:gd name="connsiteY32" fmla="*/ 2054028 h 4970668"/>
              <a:gd name="connsiteX33" fmla="*/ 1901610 w 4234109"/>
              <a:gd name="connsiteY33" fmla="*/ 2536688 h 4970668"/>
              <a:gd name="connsiteX34" fmla="*/ 1535453 w 4234109"/>
              <a:gd name="connsiteY34" fmla="*/ 2536688 h 4970668"/>
              <a:gd name="connsiteX35" fmla="*/ 1621267 w 4234109"/>
              <a:gd name="connsiteY35" fmla="*/ 2596867 h 4970668"/>
              <a:gd name="connsiteX36" fmla="*/ 1879836 w 4234109"/>
              <a:gd name="connsiteY36" fmla="*/ 3169799 h 4970668"/>
              <a:gd name="connsiteX37" fmla="*/ 1299191 w 4234109"/>
              <a:gd name="connsiteY37" fmla="*/ 4077055 h 4970668"/>
              <a:gd name="connsiteX38" fmla="*/ 845563 w 4234109"/>
              <a:gd name="connsiteY38" fmla="*/ 4429071 h 4970668"/>
              <a:gd name="connsiteX39" fmla="*/ 1901610 w 4234109"/>
              <a:gd name="connsiteY39" fmla="*/ 4429071 h 4970668"/>
              <a:gd name="connsiteX40" fmla="*/ 1901610 w 4234109"/>
              <a:gd name="connsiteY40" fmla="*/ 4911731 h 4970668"/>
              <a:gd name="connsiteX41" fmla="*/ 18145 w 4234109"/>
              <a:gd name="connsiteY41" fmla="*/ 4911731 h 4970668"/>
              <a:gd name="connsiteX42" fmla="*/ 18145 w 4234109"/>
              <a:gd name="connsiteY42" fmla="*/ 4476248 h 4970668"/>
              <a:gd name="connsiteX43" fmla="*/ 936289 w 4234109"/>
              <a:gd name="connsiteY43" fmla="*/ 3764959 h 4970668"/>
              <a:gd name="connsiteX44" fmla="*/ 1328223 w 4234109"/>
              <a:gd name="connsiteY44" fmla="*/ 3191573 h 4970668"/>
              <a:gd name="connsiteX45" fmla="*/ 950805 w 4234109"/>
              <a:gd name="connsiteY45" fmla="*/ 2861332 h 4970668"/>
              <a:gd name="connsiteX46" fmla="*/ 341129 w 4234109"/>
              <a:gd name="connsiteY46" fmla="*/ 3191573 h 4970668"/>
              <a:gd name="connsiteX47" fmla="*/ 0 w 4234109"/>
              <a:gd name="connsiteY47" fmla="*/ 2861332 h 4970668"/>
              <a:gd name="connsiteX48" fmla="*/ 307666 w 4234109"/>
              <a:gd name="connsiteY48" fmla="*/ 2570316 h 4970668"/>
              <a:gd name="connsiteX49" fmla="*/ 364297 w 4234109"/>
              <a:gd name="connsiteY49" fmla="*/ 2536688 h 4970668"/>
              <a:gd name="connsiteX50" fmla="*/ 18145 w 4234109"/>
              <a:gd name="connsiteY50" fmla="*/ 2536688 h 4970668"/>
              <a:gd name="connsiteX51" fmla="*/ 18145 w 4234109"/>
              <a:gd name="connsiteY51" fmla="*/ 2101205 h 4970668"/>
              <a:gd name="connsiteX52" fmla="*/ 936289 w 4234109"/>
              <a:gd name="connsiteY52" fmla="*/ 1389916 h 4970668"/>
              <a:gd name="connsiteX53" fmla="*/ 1328223 w 4234109"/>
              <a:gd name="connsiteY53" fmla="*/ 816531 h 4970668"/>
              <a:gd name="connsiteX54" fmla="*/ 950805 w 4234109"/>
              <a:gd name="connsiteY54" fmla="*/ 486289 h 4970668"/>
              <a:gd name="connsiteX55" fmla="*/ 341129 w 4234109"/>
              <a:gd name="connsiteY55" fmla="*/ 816531 h 4970668"/>
              <a:gd name="connsiteX56" fmla="*/ 0 w 4234109"/>
              <a:gd name="connsiteY56" fmla="*/ 486289 h 4970668"/>
              <a:gd name="connsiteX57" fmla="*/ 965321 w 4234109"/>
              <a:gd name="connsiteY57" fmla="*/ 0 h 497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234109" h="4970668">
                <a:moveTo>
                  <a:pt x="3093528" y="2844060"/>
                </a:moveTo>
                <a:cubicBezTo>
                  <a:pt x="2828609" y="2844060"/>
                  <a:pt x="2661674" y="3029140"/>
                  <a:pt x="2661674" y="3228737"/>
                </a:cubicBezTo>
                <a:cubicBezTo>
                  <a:pt x="2661674" y="3468252"/>
                  <a:pt x="2864900" y="3609784"/>
                  <a:pt x="3108044" y="3609784"/>
                </a:cubicBezTo>
                <a:cubicBezTo>
                  <a:pt x="3314899" y="3609784"/>
                  <a:pt x="3481834" y="3497284"/>
                  <a:pt x="3554414" y="3319462"/>
                </a:cubicBezTo>
                <a:cubicBezTo>
                  <a:pt x="3507237" y="3014624"/>
                  <a:pt x="3372963" y="2844060"/>
                  <a:pt x="3093528" y="2844060"/>
                </a:cubicBezTo>
                <a:close/>
                <a:moveTo>
                  <a:pt x="3112740" y="501678"/>
                </a:moveTo>
                <a:cubicBezTo>
                  <a:pt x="2778870" y="501678"/>
                  <a:pt x="2542983" y="835548"/>
                  <a:pt x="2542983" y="1303693"/>
                </a:cubicBezTo>
                <a:cubicBezTo>
                  <a:pt x="2542983" y="1771837"/>
                  <a:pt x="2778870" y="2109336"/>
                  <a:pt x="3112740" y="2109336"/>
                </a:cubicBezTo>
                <a:cubicBezTo>
                  <a:pt x="3450239" y="2109336"/>
                  <a:pt x="3682497" y="1771837"/>
                  <a:pt x="3682497" y="1303693"/>
                </a:cubicBezTo>
                <a:cubicBezTo>
                  <a:pt x="3682497" y="835548"/>
                  <a:pt x="3450239" y="501678"/>
                  <a:pt x="3112740" y="501678"/>
                </a:cubicBezTo>
                <a:close/>
                <a:moveTo>
                  <a:pt x="3112740" y="15389"/>
                </a:moveTo>
                <a:cubicBezTo>
                  <a:pt x="3769593" y="15389"/>
                  <a:pt x="4234109" y="548855"/>
                  <a:pt x="4234109" y="1303693"/>
                </a:cubicBezTo>
                <a:cubicBezTo>
                  <a:pt x="4234109" y="1825138"/>
                  <a:pt x="4014553" y="2240236"/>
                  <a:pt x="3663885" y="2448750"/>
                </a:cubicBezTo>
                <a:lnTo>
                  <a:pt x="3567587" y="2499101"/>
                </a:lnTo>
                <a:lnTo>
                  <a:pt x="3633493" y="2533785"/>
                </a:lnTo>
                <a:cubicBezTo>
                  <a:pt x="3968081" y="2736890"/>
                  <a:pt x="4124171" y="3139825"/>
                  <a:pt x="4124171" y="3638816"/>
                </a:cubicBezTo>
                <a:cubicBezTo>
                  <a:pt x="4124171" y="4415428"/>
                  <a:pt x="3670543" y="4970668"/>
                  <a:pt x="2981028" y="4970668"/>
                </a:cubicBezTo>
                <a:cubicBezTo>
                  <a:pt x="2668932" y="4970668"/>
                  <a:pt x="2418529" y="4865427"/>
                  <a:pt x="2215304" y="4702120"/>
                </a:cubicBezTo>
                <a:lnTo>
                  <a:pt x="2469336" y="4295670"/>
                </a:lnTo>
                <a:cubicBezTo>
                  <a:pt x="2621755" y="4422686"/>
                  <a:pt x="2770545" y="4498895"/>
                  <a:pt x="2977399" y="4498895"/>
                </a:cubicBezTo>
                <a:cubicBezTo>
                  <a:pt x="3300382" y="4498895"/>
                  <a:pt x="3521753" y="4230348"/>
                  <a:pt x="3568930" y="3809381"/>
                </a:cubicBezTo>
                <a:cubicBezTo>
                  <a:pt x="3412882" y="3958171"/>
                  <a:pt x="3187883" y="4045267"/>
                  <a:pt x="2951996" y="4045267"/>
                </a:cubicBezTo>
                <a:cubicBezTo>
                  <a:pt x="2491110" y="4045267"/>
                  <a:pt x="2110062" y="3747687"/>
                  <a:pt x="2110062" y="3254140"/>
                </a:cubicBezTo>
                <a:cubicBezTo>
                  <a:pt x="2110062" y="2934332"/>
                  <a:pt x="2270250" y="2676898"/>
                  <a:pt x="2523289" y="2528795"/>
                </a:cubicBezTo>
                <a:lnTo>
                  <a:pt x="2625049" y="2481579"/>
                </a:lnTo>
                <a:lnTo>
                  <a:pt x="2562437" y="2448750"/>
                </a:lnTo>
                <a:cubicBezTo>
                  <a:pt x="2212841" y="2240236"/>
                  <a:pt x="1995000" y="1825138"/>
                  <a:pt x="1995000" y="1303693"/>
                </a:cubicBezTo>
                <a:cubicBezTo>
                  <a:pt x="1995000" y="548855"/>
                  <a:pt x="2455887" y="15389"/>
                  <a:pt x="3112740" y="15389"/>
                </a:cubicBezTo>
                <a:close/>
                <a:moveTo>
                  <a:pt x="965321" y="0"/>
                </a:moveTo>
                <a:cubicBezTo>
                  <a:pt x="1495158" y="0"/>
                  <a:pt x="1879836" y="326612"/>
                  <a:pt x="1879836" y="794756"/>
                </a:cubicBezTo>
                <a:cubicBezTo>
                  <a:pt x="1879836" y="1128627"/>
                  <a:pt x="1734674" y="1386287"/>
                  <a:pt x="1299191" y="1702012"/>
                </a:cubicBezTo>
                <a:lnTo>
                  <a:pt x="845563" y="2054028"/>
                </a:lnTo>
                <a:lnTo>
                  <a:pt x="1901610" y="2054028"/>
                </a:lnTo>
                <a:lnTo>
                  <a:pt x="1901610" y="2536688"/>
                </a:lnTo>
                <a:lnTo>
                  <a:pt x="1535453" y="2536688"/>
                </a:lnTo>
                <a:lnTo>
                  <a:pt x="1621267" y="2596867"/>
                </a:lnTo>
                <a:cubicBezTo>
                  <a:pt x="1783666" y="2737038"/>
                  <a:pt x="1879836" y="2935727"/>
                  <a:pt x="1879836" y="3169799"/>
                </a:cubicBezTo>
                <a:cubicBezTo>
                  <a:pt x="1879836" y="3503670"/>
                  <a:pt x="1734674" y="3761330"/>
                  <a:pt x="1299191" y="4077055"/>
                </a:cubicBezTo>
                <a:lnTo>
                  <a:pt x="845563" y="4429071"/>
                </a:lnTo>
                <a:lnTo>
                  <a:pt x="1901610" y="4429071"/>
                </a:lnTo>
                <a:lnTo>
                  <a:pt x="1901610" y="4911731"/>
                </a:lnTo>
                <a:lnTo>
                  <a:pt x="18145" y="4911731"/>
                </a:lnTo>
                <a:lnTo>
                  <a:pt x="18145" y="4476248"/>
                </a:lnTo>
                <a:lnTo>
                  <a:pt x="936289" y="3764959"/>
                </a:lnTo>
                <a:cubicBezTo>
                  <a:pt x="1233869" y="3529073"/>
                  <a:pt x="1328223" y="3365767"/>
                  <a:pt x="1328223" y="3191573"/>
                </a:cubicBezTo>
                <a:cubicBezTo>
                  <a:pt x="1328223" y="2984719"/>
                  <a:pt x="1154030" y="2861332"/>
                  <a:pt x="950805" y="2861332"/>
                </a:cubicBezTo>
                <a:cubicBezTo>
                  <a:pt x="707660" y="2861332"/>
                  <a:pt x="522580" y="2984719"/>
                  <a:pt x="341129" y="3191573"/>
                </a:cubicBezTo>
                <a:lnTo>
                  <a:pt x="0" y="2861332"/>
                </a:lnTo>
                <a:cubicBezTo>
                  <a:pt x="92540" y="2744296"/>
                  <a:pt x="194777" y="2646653"/>
                  <a:pt x="307666" y="2570316"/>
                </a:cubicBezTo>
                <a:lnTo>
                  <a:pt x="364297" y="2536688"/>
                </a:lnTo>
                <a:lnTo>
                  <a:pt x="18145" y="2536688"/>
                </a:lnTo>
                <a:lnTo>
                  <a:pt x="18145" y="2101205"/>
                </a:lnTo>
                <a:lnTo>
                  <a:pt x="936289" y="1389916"/>
                </a:lnTo>
                <a:cubicBezTo>
                  <a:pt x="1233869" y="1154030"/>
                  <a:pt x="1328223" y="990724"/>
                  <a:pt x="1328223" y="816531"/>
                </a:cubicBezTo>
                <a:cubicBezTo>
                  <a:pt x="1328223" y="609676"/>
                  <a:pt x="1154030" y="486289"/>
                  <a:pt x="950805" y="486289"/>
                </a:cubicBezTo>
                <a:cubicBezTo>
                  <a:pt x="707660" y="486289"/>
                  <a:pt x="522580" y="609676"/>
                  <a:pt x="341129" y="816531"/>
                </a:cubicBezTo>
                <a:lnTo>
                  <a:pt x="0" y="486289"/>
                </a:lnTo>
                <a:cubicBezTo>
                  <a:pt x="246774" y="174193"/>
                  <a:pt x="562499" y="0"/>
                  <a:pt x="965321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</p:spPr>
        <p:txBody>
          <a:bodyPr wrap="square" anchor="ctr">
            <a:noAutofit/>
          </a:bodyPr>
          <a:lstStyle>
            <a:lvl1pPr>
              <a:defRPr lang="pt-BR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78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C9799B0-83BC-4B02-840B-9D968C94A6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88288" y="1142306"/>
            <a:ext cx="5643843" cy="2576887"/>
          </a:xfrm>
          <a:custGeom>
            <a:avLst/>
            <a:gdLst>
              <a:gd name="connsiteX0" fmla="*/ 268131 w 5643843"/>
              <a:gd name="connsiteY0" fmla="*/ 0 h 2576887"/>
              <a:gd name="connsiteX1" fmla="*/ 5374815 w 5643843"/>
              <a:gd name="connsiteY1" fmla="*/ 0 h 2576887"/>
              <a:gd name="connsiteX2" fmla="*/ 5643843 w 5643843"/>
              <a:gd name="connsiteY2" fmla="*/ 268240 h 2576887"/>
              <a:gd name="connsiteX3" fmla="*/ 5643843 w 5643843"/>
              <a:gd name="connsiteY3" fmla="*/ 2309542 h 2576887"/>
              <a:gd name="connsiteX4" fmla="*/ 5374815 w 5643843"/>
              <a:gd name="connsiteY4" fmla="*/ 2576887 h 2576887"/>
              <a:gd name="connsiteX5" fmla="*/ 268131 w 5643843"/>
              <a:gd name="connsiteY5" fmla="*/ 2576887 h 2576887"/>
              <a:gd name="connsiteX6" fmla="*/ 1 w 5643843"/>
              <a:gd name="connsiteY6" fmla="*/ 2308647 h 2576887"/>
              <a:gd name="connsiteX7" fmla="*/ 1 w 5643843"/>
              <a:gd name="connsiteY7" fmla="*/ 2072061 h 2576887"/>
              <a:gd name="connsiteX8" fmla="*/ 49491 w 5643843"/>
              <a:gd name="connsiteY8" fmla="*/ 2022693 h 2576887"/>
              <a:gd name="connsiteX9" fmla="*/ 50578 w 5643843"/>
              <a:gd name="connsiteY9" fmla="*/ 2022704 h 2576887"/>
              <a:gd name="connsiteX10" fmla="*/ 206075 w 5643843"/>
              <a:gd name="connsiteY10" fmla="*/ 1866410 h 2576887"/>
              <a:gd name="connsiteX11" fmla="*/ 206075 w 5643843"/>
              <a:gd name="connsiteY11" fmla="*/ 704039 h 2576887"/>
              <a:gd name="connsiteX12" fmla="*/ 50578 w 5643843"/>
              <a:gd name="connsiteY12" fmla="*/ 548460 h 2576887"/>
              <a:gd name="connsiteX13" fmla="*/ 898 w 5643843"/>
              <a:gd name="connsiteY13" fmla="*/ 499103 h 2576887"/>
              <a:gd name="connsiteX14" fmla="*/ 898 w 5643843"/>
              <a:gd name="connsiteY14" fmla="*/ 266630 h 2576887"/>
              <a:gd name="connsiteX15" fmla="*/ 268131 w 5643843"/>
              <a:gd name="connsiteY15" fmla="*/ 0 h 257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43843" h="2576887">
                <a:moveTo>
                  <a:pt x="268131" y="0"/>
                </a:moveTo>
                <a:lnTo>
                  <a:pt x="5374815" y="0"/>
                </a:lnTo>
                <a:cubicBezTo>
                  <a:pt x="5523394" y="0"/>
                  <a:pt x="5643843" y="120096"/>
                  <a:pt x="5643843" y="268240"/>
                </a:cubicBezTo>
                <a:lnTo>
                  <a:pt x="5643843" y="2309542"/>
                </a:lnTo>
                <a:cubicBezTo>
                  <a:pt x="5643347" y="2457337"/>
                  <a:pt x="5523043" y="2576887"/>
                  <a:pt x="5374815" y="2576887"/>
                </a:cubicBezTo>
                <a:lnTo>
                  <a:pt x="268131" y="2576887"/>
                </a:lnTo>
                <a:cubicBezTo>
                  <a:pt x="119903" y="2576395"/>
                  <a:pt x="1" y="2456444"/>
                  <a:pt x="1" y="2308647"/>
                </a:cubicBezTo>
                <a:lnTo>
                  <a:pt x="1" y="2072061"/>
                </a:lnTo>
                <a:cubicBezTo>
                  <a:pt x="-5" y="2044802"/>
                  <a:pt x="22151" y="2022699"/>
                  <a:pt x="49491" y="2022693"/>
                </a:cubicBezTo>
                <a:cubicBezTo>
                  <a:pt x="49853" y="2022693"/>
                  <a:pt x="50215" y="2022697"/>
                  <a:pt x="50578" y="2022704"/>
                </a:cubicBezTo>
                <a:cubicBezTo>
                  <a:pt x="136742" y="2022212"/>
                  <a:pt x="206275" y="1952323"/>
                  <a:pt x="206075" y="1866410"/>
                </a:cubicBezTo>
                <a:lnTo>
                  <a:pt x="206075" y="704039"/>
                </a:lnTo>
                <a:cubicBezTo>
                  <a:pt x="205881" y="618406"/>
                  <a:pt x="136463" y="548952"/>
                  <a:pt x="50578" y="548460"/>
                </a:cubicBezTo>
                <a:cubicBezTo>
                  <a:pt x="23211" y="548460"/>
                  <a:pt x="996" y="526392"/>
                  <a:pt x="898" y="499103"/>
                </a:cubicBezTo>
                <a:lnTo>
                  <a:pt x="898" y="266630"/>
                </a:lnTo>
                <a:cubicBezTo>
                  <a:pt x="1778" y="119809"/>
                  <a:pt x="120881" y="976"/>
                  <a:pt x="268131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 w="6350">
            <a:solidFill>
              <a:schemeClr val="accent1">
                <a:alpha val="35000"/>
              </a:schemeClr>
            </a:solidFill>
          </a:ln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US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9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75E-6 1.48148E-6 L 0.21381 1.48148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id="{E0EF0386-3F6B-C776-E464-B6FE64DB29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45349" y="974816"/>
            <a:ext cx="4285752" cy="4970668"/>
          </a:xfrm>
          <a:custGeom>
            <a:avLst/>
            <a:gdLst>
              <a:gd name="connsiteX0" fmla="*/ 3164383 w 4285752"/>
              <a:gd name="connsiteY0" fmla="*/ 2876721 h 4970668"/>
              <a:gd name="connsiteX1" fmla="*/ 2594626 w 4285752"/>
              <a:gd name="connsiteY1" fmla="*/ 3678736 h 4970668"/>
              <a:gd name="connsiteX2" fmla="*/ 3164383 w 4285752"/>
              <a:gd name="connsiteY2" fmla="*/ 4484379 h 4970668"/>
              <a:gd name="connsiteX3" fmla="*/ 3734140 w 4285752"/>
              <a:gd name="connsiteY3" fmla="*/ 3678736 h 4970668"/>
              <a:gd name="connsiteX4" fmla="*/ 3164383 w 4285752"/>
              <a:gd name="connsiteY4" fmla="*/ 2876721 h 4970668"/>
              <a:gd name="connsiteX5" fmla="*/ 3164383 w 4285752"/>
              <a:gd name="connsiteY5" fmla="*/ 501678 h 4970668"/>
              <a:gd name="connsiteX6" fmla="*/ 2594626 w 4285752"/>
              <a:gd name="connsiteY6" fmla="*/ 1303693 h 4970668"/>
              <a:gd name="connsiteX7" fmla="*/ 3164383 w 4285752"/>
              <a:gd name="connsiteY7" fmla="*/ 2109336 h 4970668"/>
              <a:gd name="connsiteX8" fmla="*/ 3734140 w 4285752"/>
              <a:gd name="connsiteY8" fmla="*/ 1303693 h 4970668"/>
              <a:gd name="connsiteX9" fmla="*/ 3164383 w 4285752"/>
              <a:gd name="connsiteY9" fmla="*/ 501678 h 4970668"/>
              <a:gd name="connsiteX10" fmla="*/ 3164383 w 4285752"/>
              <a:gd name="connsiteY10" fmla="*/ 15389 h 4970668"/>
              <a:gd name="connsiteX11" fmla="*/ 4285752 w 4285752"/>
              <a:gd name="connsiteY11" fmla="*/ 1303693 h 4970668"/>
              <a:gd name="connsiteX12" fmla="*/ 3715528 w 4285752"/>
              <a:gd name="connsiteY12" fmla="*/ 2448750 h 4970668"/>
              <a:gd name="connsiteX13" fmla="*/ 3630905 w 4285752"/>
              <a:gd name="connsiteY13" fmla="*/ 2492996 h 4970668"/>
              <a:gd name="connsiteX14" fmla="*/ 3715528 w 4285752"/>
              <a:gd name="connsiteY14" fmla="*/ 2537196 h 4970668"/>
              <a:gd name="connsiteX15" fmla="*/ 4285752 w 4285752"/>
              <a:gd name="connsiteY15" fmla="*/ 3678736 h 4970668"/>
              <a:gd name="connsiteX16" fmla="*/ 3164383 w 4285752"/>
              <a:gd name="connsiteY16" fmla="*/ 4970668 h 4970668"/>
              <a:gd name="connsiteX17" fmla="*/ 2046643 w 4285752"/>
              <a:gd name="connsiteY17" fmla="*/ 3678736 h 4970668"/>
              <a:gd name="connsiteX18" fmla="*/ 2614080 w 4285752"/>
              <a:gd name="connsiteY18" fmla="*/ 2537196 h 4970668"/>
              <a:gd name="connsiteX19" fmla="*/ 2698467 w 4285752"/>
              <a:gd name="connsiteY19" fmla="*/ 2492996 h 4970668"/>
              <a:gd name="connsiteX20" fmla="*/ 2614080 w 4285752"/>
              <a:gd name="connsiteY20" fmla="*/ 2448750 h 4970668"/>
              <a:gd name="connsiteX21" fmla="*/ 2046643 w 4285752"/>
              <a:gd name="connsiteY21" fmla="*/ 1303693 h 4970668"/>
              <a:gd name="connsiteX22" fmla="*/ 3164383 w 4285752"/>
              <a:gd name="connsiteY22" fmla="*/ 15389 h 4970668"/>
              <a:gd name="connsiteX23" fmla="*/ 1003004 w 4285752"/>
              <a:gd name="connsiteY23" fmla="*/ 0 h 4970668"/>
              <a:gd name="connsiteX24" fmla="*/ 1917519 w 4285752"/>
              <a:gd name="connsiteY24" fmla="*/ 794756 h 4970668"/>
              <a:gd name="connsiteX25" fmla="*/ 1336874 w 4285752"/>
              <a:gd name="connsiteY25" fmla="*/ 1702012 h 4970668"/>
              <a:gd name="connsiteX26" fmla="*/ 883247 w 4285752"/>
              <a:gd name="connsiteY26" fmla="*/ 2054028 h 4970668"/>
              <a:gd name="connsiteX27" fmla="*/ 1939293 w 4285752"/>
              <a:gd name="connsiteY27" fmla="*/ 2054028 h 4970668"/>
              <a:gd name="connsiteX28" fmla="*/ 1939293 w 4285752"/>
              <a:gd name="connsiteY28" fmla="*/ 2536688 h 4970668"/>
              <a:gd name="connsiteX29" fmla="*/ 1612064 w 4285752"/>
              <a:gd name="connsiteY29" fmla="*/ 2536688 h 4970668"/>
              <a:gd name="connsiteX30" fmla="*/ 1662547 w 4285752"/>
              <a:gd name="connsiteY30" fmla="*/ 2567835 h 4970668"/>
              <a:gd name="connsiteX31" fmla="*/ 1908867 w 4285752"/>
              <a:gd name="connsiteY31" fmla="*/ 3057299 h 4970668"/>
              <a:gd name="connsiteX32" fmla="*/ 1440723 w 4285752"/>
              <a:gd name="connsiteY32" fmla="*/ 3630685 h 4970668"/>
              <a:gd name="connsiteX33" fmla="*/ 1963302 w 4285752"/>
              <a:gd name="connsiteY33" fmla="*/ 4214959 h 4970668"/>
              <a:gd name="connsiteX34" fmla="*/ 1001611 w 4285752"/>
              <a:gd name="connsiteY34" fmla="*/ 4958908 h 4970668"/>
              <a:gd name="connsiteX35" fmla="*/ 0 w 4285752"/>
              <a:gd name="connsiteY35" fmla="*/ 4537941 h 4970668"/>
              <a:gd name="connsiteX36" fmla="*/ 315725 w 4285752"/>
              <a:gd name="connsiteY36" fmla="*/ 4182297 h 4970668"/>
              <a:gd name="connsiteX37" fmla="*/ 976208 w 4285752"/>
              <a:gd name="connsiteY37" fmla="*/ 4476248 h 4970668"/>
              <a:gd name="connsiteX38" fmla="*/ 1411691 w 4285752"/>
              <a:gd name="connsiteY38" fmla="*/ 4171410 h 4970668"/>
              <a:gd name="connsiteX39" fmla="*/ 925401 w 4285752"/>
              <a:gd name="connsiteY39" fmla="*/ 3884717 h 4970668"/>
              <a:gd name="connsiteX40" fmla="*/ 638708 w 4285752"/>
              <a:gd name="connsiteY40" fmla="*/ 3884717 h 4970668"/>
              <a:gd name="connsiteX41" fmla="*/ 638708 w 4285752"/>
              <a:gd name="connsiteY41" fmla="*/ 3427460 h 4970668"/>
              <a:gd name="connsiteX42" fmla="*/ 925401 w 4285752"/>
              <a:gd name="connsiteY42" fmla="*/ 3431089 h 4970668"/>
              <a:gd name="connsiteX43" fmla="*/ 1360884 w 4285752"/>
              <a:gd name="connsiteY43" fmla="*/ 3151654 h 4970668"/>
              <a:gd name="connsiteX44" fmla="*/ 943546 w 4285752"/>
              <a:gd name="connsiteY44" fmla="*/ 2854074 h 4970668"/>
              <a:gd name="connsiteX45" fmla="*/ 355644 w 4285752"/>
              <a:gd name="connsiteY45" fmla="*/ 3144396 h 4970668"/>
              <a:gd name="connsiteX46" fmla="*/ 47177 w 4285752"/>
              <a:gd name="connsiteY46" fmla="*/ 2817784 h 4970668"/>
              <a:gd name="connsiteX47" fmla="*/ 321034 w 4285752"/>
              <a:gd name="connsiteY47" fmla="*/ 2567657 h 4970668"/>
              <a:gd name="connsiteX48" fmla="*/ 373932 w 4285752"/>
              <a:gd name="connsiteY48" fmla="*/ 2536688 h 4970668"/>
              <a:gd name="connsiteX49" fmla="*/ 55829 w 4285752"/>
              <a:gd name="connsiteY49" fmla="*/ 2536688 h 4970668"/>
              <a:gd name="connsiteX50" fmla="*/ 55829 w 4285752"/>
              <a:gd name="connsiteY50" fmla="*/ 2101205 h 4970668"/>
              <a:gd name="connsiteX51" fmla="*/ 973972 w 4285752"/>
              <a:gd name="connsiteY51" fmla="*/ 1389916 h 4970668"/>
              <a:gd name="connsiteX52" fmla="*/ 1365907 w 4285752"/>
              <a:gd name="connsiteY52" fmla="*/ 816531 h 4970668"/>
              <a:gd name="connsiteX53" fmla="*/ 988488 w 4285752"/>
              <a:gd name="connsiteY53" fmla="*/ 486289 h 4970668"/>
              <a:gd name="connsiteX54" fmla="*/ 378812 w 4285752"/>
              <a:gd name="connsiteY54" fmla="*/ 816531 h 4970668"/>
              <a:gd name="connsiteX55" fmla="*/ 37684 w 4285752"/>
              <a:gd name="connsiteY55" fmla="*/ 486289 h 4970668"/>
              <a:gd name="connsiteX56" fmla="*/ 1003004 w 4285752"/>
              <a:gd name="connsiteY56" fmla="*/ 0 h 497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285752" h="4970668">
                <a:moveTo>
                  <a:pt x="3164383" y="2876721"/>
                </a:moveTo>
                <a:cubicBezTo>
                  <a:pt x="2830513" y="2876721"/>
                  <a:pt x="2594626" y="3210591"/>
                  <a:pt x="2594626" y="3678736"/>
                </a:cubicBezTo>
                <a:cubicBezTo>
                  <a:pt x="2594626" y="4146880"/>
                  <a:pt x="2830513" y="4484379"/>
                  <a:pt x="3164383" y="4484379"/>
                </a:cubicBezTo>
                <a:cubicBezTo>
                  <a:pt x="3501882" y="4484379"/>
                  <a:pt x="3734140" y="4146880"/>
                  <a:pt x="3734140" y="3678736"/>
                </a:cubicBezTo>
                <a:cubicBezTo>
                  <a:pt x="3734140" y="3210591"/>
                  <a:pt x="3501882" y="2876721"/>
                  <a:pt x="3164383" y="2876721"/>
                </a:cubicBezTo>
                <a:close/>
                <a:moveTo>
                  <a:pt x="3164383" y="501678"/>
                </a:moveTo>
                <a:cubicBezTo>
                  <a:pt x="2830513" y="501678"/>
                  <a:pt x="2594626" y="835548"/>
                  <a:pt x="2594626" y="1303693"/>
                </a:cubicBezTo>
                <a:cubicBezTo>
                  <a:pt x="2594626" y="1771837"/>
                  <a:pt x="2830513" y="2109336"/>
                  <a:pt x="3164383" y="2109336"/>
                </a:cubicBezTo>
                <a:cubicBezTo>
                  <a:pt x="3501882" y="2109336"/>
                  <a:pt x="3734140" y="1771837"/>
                  <a:pt x="3734140" y="1303693"/>
                </a:cubicBezTo>
                <a:cubicBezTo>
                  <a:pt x="3734140" y="835548"/>
                  <a:pt x="3501882" y="501678"/>
                  <a:pt x="3164383" y="501678"/>
                </a:cubicBezTo>
                <a:close/>
                <a:moveTo>
                  <a:pt x="3164383" y="15389"/>
                </a:moveTo>
                <a:cubicBezTo>
                  <a:pt x="3821236" y="15389"/>
                  <a:pt x="4285752" y="548855"/>
                  <a:pt x="4285752" y="1303693"/>
                </a:cubicBezTo>
                <a:cubicBezTo>
                  <a:pt x="4285752" y="1825138"/>
                  <a:pt x="4066196" y="2240236"/>
                  <a:pt x="3715528" y="2448750"/>
                </a:cubicBezTo>
                <a:lnTo>
                  <a:pt x="3630905" y="2492996"/>
                </a:lnTo>
                <a:lnTo>
                  <a:pt x="3715528" y="2537196"/>
                </a:lnTo>
                <a:cubicBezTo>
                  <a:pt x="4066196" y="2745467"/>
                  <a:pt x="4285752" y="3159785"/>
                  <a:pt x="4285752" y="3678736"/>
                </a:cubicBezTo>
                <a:cubicBezTo>
                  <a:pt x="4285752" y="4437202"/>
                  <a:pt x="3821236" y="4970668"/>
                  <a:pt x="3164383" y="4970668"/>
                </a:cubicBezTo>
                <a:cubicBezTo>
                  <a:pt x="2507530" y="4970668"/>
                  <a:pt x="2046643" y="4437202"/>
                  <a:pt x="2046643" y="3678736"/>
                </a:cubicBezTo>
                <a:cubicBezTo>
                  <a:pt x="2046643" y="3159785"/>
                  <a:pt x="2264484" y="2745467"/>
                  <a:pt x="2614080" y="2537196"/>
                </a:cubicBezTo>
                <a:lnTo>
                  <a:pt x="2698467" y="2492996"/>
                </a:lnTo>
                <a:lnTo>
                  <a:pt x="2614080" y="2448750"/>
                </a:lnTo>
                <a:cubicBezTo>
                  <a:pt x="2264484" y="2240236"/>
                  <a:pt x="2046643" y="1825138"/>
                  <a:pt x="2046643" y="1303693"/>
                </a:cubicBezTo>
                <a:cubicBezTo>
                  <a:pt x="2046643" y="548855"/>
                  <a:pt x="2507530" y="15389"/>
                  <a:pt x="3164383" y="15389"/>
                </a:cubicBezTo>
                <a:close/>
                <a:moveTo>
                  <a:pt x="1003004" y="0"/>
                </a:moveTo>
                <a:cubicBezTo>
                  <a:pt x="1532842" y="0"/>
                  <a:pt x="1917519" y="326612"/>
                  <a:pt x="1917519" y="794756"/>
                </a:cubicBezTo>
                <a:cubicBezTo>
                  <a:pt x="1917519" y="1128627"/>
                  <a:pt x="1772357" y="1386287"/>
                  <a:pt x="1336874" y="1702012"/>
                </a:cubicBezTo>
                <a:lnTo>
                  <a:pt x="883247" y="2054028"/>
                </a:lnTo>
                <a:lnTo>
                  <a:pt x="1939293" y="2054028"/>
                </a:lnTo>
                <a:lnTo>
                  <a:pt x="1939293" y="2536688"/>
                </a:lnTo>
                <a:lnTo>
                  <a:pt x="1612064" y="2536688"/>
                </a:lnTo>
                <a:lnTo>
                  <a:pt x="1662547" y="2567835"/>
                </a:lnTo>
                <a:cubicBezTo>
                  <a:pt x="1820863" y="2688953"/>
                  <a:pt x="1908867" y="2859518"/>
                  <a:pt x="1908867" y="3057299"/>
                </a:cubicBezTo>
                <a:cubicBezTo>
                  <a:pt x="1908867" y="3343992"/>
                  <a:pt x="1712900" y="3550847"/>
                  <a:pt x="1440723" y="3630685"/>
                </a:cubicBezTo>
                <a:cubicBezTo>
                  <a:pt x="1712900" y="3692379"/>
                  <a:pt x="1963302" y="3884717"/>
                  <a:pt x="1963302" y="4214959"/>
                </a:cubicBezTo>
                <a:cubicBezTo>
                  <a:pt x="1963302" y="4646812"/>
                  <a:pt x="1582255" y="4958908"/>
                  <a:pt x="1001611" y="4958908"/>
                </a:cubicBezTo>
                <a:cubicBezTo>
                  <a:pt x="551612" y="4958908"/>
                  <a:pt x="210483" y="4781086"/>
                  <a:pt x="0" y="4537941"/>
                </a:cubicBezTo>
                <a:lnTo>
                  <a:pt x="315725" y="4182297"/>
                </a:lnTo>
                <a:cubicBezTo>
                  <a:pt x="489918" y="4371007"/>
                  <a:pt x="725805" y="4476248"/>
                  <a:pt x="976208" y="4476248"/>
                </a:cubicBezTo>
                <a:cubicBezTo>
                  <a:pt x="1252013" y="4476248"/>
                  <a:pt x="1411691" y="4349232"/>
                  <a:pt x="1411691" y="4171410"/>
                </a:cubicBezTo>
                <a:cubicBezTo>
                  <a:pt x="1411691" y="3979072"/>
                  <a:pt x="1262900" y="3881088"/>
                  <a:pt x="925401" y="3884717"/>
                </a:cubicBezTo>
                <a:lnTo>
                  <a:pt x="638708" y="3884717"/>
                </a:lnTo>
                <a:lnTo>
                  <a:pt x="638708" y="3427460"/>
                </a:lnTo>
                <a:lnTo>
                  <a:pt x="925401" y="3431089"/>
                </a:lnTo>
                <a:cubicBezTo>
                  <a:pt x="1197578" y="3431089"/>
                  <a:pt x="1360884" y="3329476"/>
                  <a:pt x="1360884" y="3151654"/>
                </a:cubicBezTo>
                <a:cubicBezTo>
                  <a:pt x="1360884" y="2970203"/>
                  <a:pt x="1190320" y="2854074"/>
                  <a:pt x="943546" y="2854074"/>
                </a:cubicBezTo>
                <a:cubicBezTo>
                  <a:pt x="707660" y="2854074"/>
                  <a:pt x="522579" y="2970203"/>
                  <a:pt x="355644" y="3144396"/>
                </a:cubicBezTo>
                <a:lnTo>
                  <a:pt x="47177" y="2817784"/>
                </a:lnTo>
                <a:cubicBezTo>
                  <a:pt x="124748" y="2723883"/>
                  <a:pt x="215076" y="2638147"/>
                  <a:pt x="321034" y="2567657"/>
                </a:cubicBezTo>
                <a:lnTo>
                  <a:pt x="373932" y="2536688"/>
                </a:lnTo>
                <a:lnTo>
                  <a:pt x="55829" y="2536688"/>
                </a:lnTo>
                <a:lnTo>
                  <a:pt x="55829" y="2101205"/>
                </a:lnTo>
                <a:lnTo>
                  <a:pt x="973972" y="1389916"/>
                </a:lnTo>
                <a:cubicBezTo>
                  <a:pt x="1271552" y="1154030"/>
                  <a:pt x="1365907" y="990724"/>
                  <a:pt x="1365907" y="816531"/>
                </a:cubicBezTo>
                <a:cubicBezTo>
                  <a:pt x="1365907" y="609676"/>
                  <a:pt x="1191714" y="486289"/>
                  <a:pt x="988488" y="486289"/>
                </a:cubicBezTo>
                <a:cubicBezTo>
                  <a:pt x="745344" y="486289"/>
                  <a:pt x="560263" y="609676"/>
                  <a:pt x="378812" y="816531"/>
                </a:cubicBezTo>
                <a:lnTo>
                  <a:pt x="37684" y="486289"/>
                </a:lnTo>
                <a:cubicBezTo>
                  <a:pt x="284457" y="174193"/>
                  <a:pt x="600183" y="0"/>
                  <a:pt x="1003004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</p:spPr>
        <p:txBody>
          <a:bodyPr wrap="square" anchor="ctr">
            <a:noAutofit/>
          </a:bodyPr>
          <a:lstStyle>
            <a:lvl1pPr>
              <a:defRPr lang="pt-BR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041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840CED3-D6DF-4A28-9625-905E790172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20311" y="2914145"/>
            <a:ext cx="4057658" cy="2555734"/>
          </a:xfrm>
          <a:custGeom>
            <a:avLst/>
            <a:gdLst>
              <a:gd name="connsiteX0" fmla="*/ 0 w 4057658"/>
              <a:gd name="connsiteY0" fmla="*/ 0 h 2555734"/>
              <a:gd name="connsiteX1" fmla="*/ 4057658 w 4057658"/>
              <a:gd name="connsiteY1" fmla="*/ 0 h 2555734"/>
              <a:gd name="connsiteX2" fmla="*/ 4057658 w 4057658"/>
              <a:gd name="connsiteY2" fmla="*/ 2555734 h 2555734"/>
              <a:gd name="connsiteX3" fmla="*/ 0 w 4057658"/>
              <a:gd name="connsiteY3" fmla="*/ 2555734 h 255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7658" h="2555734">
                <a:moveTo>
                  <a:pt x="0" y="0"/>
                </a:moveTo>
                <a:lnTo>
                  <a:pt x="4057658" y="0"/>
                </a:lnTo>
                <a:lnTo>
                  <a:pt x="4057658" y="2555734"/>
                </a:lnTo>
                <a:lnTo>
                  <a:pt x="0" y="255573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innerShdw blurRad="114300">
              <a:prstClr val="black">
                <a:alpha val="56000"/>
              </a:prstClr>
            </a:inn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06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75E-6 1.48148E-6 L 0.21381 1.48148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68478B4-A797-4A7B-A61C-63AF4EBD56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422310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375E-6 0 L 0.2138 0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C7DF0F1-AD7B-495C-ADA9-8D880F13B0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40852" y="2411255"/>
            <a:ext cx="3231123" cy="2799146"/>
          </a:xfrm>
          <a:prstGeom prst="roundRect">
            <a:avLst>
              <a:gd name="adj" fmla="val 3396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D1DD4C8-2D53-4549-9CA7-6D8FDEA95A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08202" y="2411255"/>
            <a:ext cx="2366939" cy="2799146"/>
          </a:xfrm>
          <a:prstGeom prst="roundRect">
            <a:avLst>
              <a:gd name="adj" fmla="val 4594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873400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66C07A94-2773-444C-A2D7-CBBB40E030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64043" y="4323660"/>
            <a:ext cx="1747202" cy="1747202"/>
          </a:xfrm>
          <a:custGeom>
            <a:avLst/>
            <a:gdLst>
              <a:gd name="connsiteX0" fmla="*/ 873601 w 1747202"/>
              <a:gd name="connsiteY0" fmla="*/ 0 h 1747202"/>
              <a:gd name="connsiteX1" fmla="*/ 1747202 w 1747202"/>
              <a:gd name="connsiteY1" fmla="*/ 873601 h 1747202"/>
              <a:gd name="connsiteX2" fmla="*/ 873601 w 1747202"/>
              <a:gd name="connsiteY2" fmla="*/ 1747202 h 1747202"/>
              <a:gd name="connsiteX3" fmla="*/ 0 w 1747202"/>
              <a:gd name="connsiteY3" fmla="*/ 873601 h 1747202"/>
              <a:gd name="connsiteX4" fmla="*/ 873601 w 1747202"/>
              <a:gd name="connsiteY4" fmla="*/ 0 h 174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7202" h="1747202">
                <a:moveTo>
                  <a:pt x="873601" y="0"/>
                </a:moveTo>
                <a:cubicBezTo>
                  <a:pt x="1356078" y="0"/>
                  <a:pt x="1747202" y="391124"/>
                  <a:pt x="1747202" y="873601"/>
                </a:cubicBezTo>
                <a:cubicBezTo>
                  <a:pt x="1747202" y="1356078"/>
                  <a:pt x="1356078" y="1747202"/>
                  <a:pt x="873601" y="1747202"/>
                </a:cubicBezTo>
                <a:cubicBezTo>
                  <a:pt x="391124" y="1747202"/>
                  <a:pt x="0" y="1356078"/>
                  <a:pt x="0" y="873601"/>
                </a:cubicBezTo>
                <a:cubicBezTo>
                  <a:pt x="0" y="391124"/>
                  <a:pt x="391124" y="0"/>
                  <a:pt x="873601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6985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6EFAE102-EEB1-466B-B4D8-3007A3ADC8F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80757" y="4323660"/>
            <a:ext cx="1747202" cy="1747202"/>
          </a:xfrm>
          <a:custGeom>
            <a:avLst/>
            <a:gdLst>
              <a:gd name="connsiteX0" fmla="*/ 873601 w 1747202"/>
              <a:gd name="connsiteY0" fmla="*/ 0 h 1747202"/>
              <a:gd name="connsiteX1" fmla="*/ 1747202 w 1747202"/>
              <a:gd name="connsiteY1" fmla="*/ 873601 h 1747202"/>
              <a:gd name="connsiteX2" fmla="*/ 873601 w 1747202"/>
              <a:gd name="connsiteY2" fmla="*/ 1747202 h 1747202"/>
              <a:gd name="connsiteX3" fmla="*/ 0 w 1747202"/>
              <a:gd name="connsiteY3" fmla="*/ 873601 h 1747202"/>
              <a:gd name="connsiteX4" fmla="*/ 873601 w 1747202"/>
              <a:gd name="connsiteY4" fmla="*/ 0 h 174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7202" h="1747202">
                <a:moveTo>
                  <a:pt x="873601" y="0"/>
                </a:moveTo>
                <a:cubicBezTo>
                  <a:pt x="1356078" y="0"/>
                  <a:pt x="1747202" y="391124"/>
                  <a:pt x="1747202" y="873601"/>
                </a:cubicBezTo>
                <a:cubicBezTo>
                  <a:pt x="1747202" y="1356078"/>
                  <a:pt x="1356078" y="1747202"/>
                  <a:pt x="873601" y="1747202"/>
                </a:cubicBezTo>
                <a:cubicBezTo>
                  <a:pt x="391124" y="1747202"/>
                  <a:pt x="0" y="1356078"/>
                  <a:pt x="0" y="873601"/>
                </a:cubicBezTo>
                <a:cubicBezTo>
                  <a:pt x="0" y="391124"/>
                  <a:pt x="391124" y="0"/>
                  <a:pt x="873601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6985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1C074DC-B783-43F9-ACEC-3230265DE0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47616" y="2555399"/>
            <a:ext cx="1747202" cy="1747202"/>
          </a:xfrm>
          <a:custGeom>
            <a:avLst/>
            <a:gdLst>
              <a:gd name="connsiteX0" fmla="*/ 873601 w 1747202"/>
              <a:gd name="connsiteY0" fmla="*/ 0 h 1747202"/>
              <a:gd name="connsiteX1" fmla="*/ 1747202 w 1747202"/>
              <a:gd name="connsiteY1" fmla="*/ 873601 h 1747202"/>
              <a:gd name="connsiteX2" fmla="*/ 873601 w 1747202"/>
              <a:gd name="connsiteY2" fmla="*/ 1747202 h 1747202"/>
              <a:gd name="connsiteX3" fmla="*/ 0 w 1747202"/>
              <a:gd name="connsiteY3" fmla="*/ 873601 h 1747202"/>
              <a:gd name="connsiteX4" fmla="*/ 873601 w 1747202"/>
              <a:gd name="connsiteY4" fmla="*/ 0 h 174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7202" h="1747202">
                <a:moveTo>
                  <a:pt x="873601" y="0"/>
                </a:moveTo>
                <a:cubicBezTo>
                  <a:pt x="1356078" y="0"/>
                  <a:pt x="1747202" y="391124"/>
                  <a:pt x="1747202" y="873601"/>
                </a:cubicBezTo>
                <a:cubicBezTo>
                  <a:pt x="1747202" y="1356078"/>
                  <a:pt x="1356078" y="1747202"/>
                  <a:pt x="873601" y="1747202"/>
                </a:cubicBezTo>
                <a:cubicBezTo>
                  <a:pt x="391124" y="1747202"/>
                  <a:pt x="0" y="1356078"/>
                  <a:pt x="0" y="873601"/>
                </a:cubicBezTo>
                <a:cubicBezTo>
                  <a:pt x="0" y="391124"/>
                  <a:pt x="391124" y="0"/>
                  <a:pt x="873601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6985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E74594B8-9D3F-4349-B559-D37C24BF4EE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97184" y="2555399"/>
            <a:ext cx="1747202" cy="1747202"/>
          </a:xfrm>
          <a:custGeom>
            <a:avLst/>
            <a:gdLst>
              <a:gd name="connsiteX0" fmla="*/ 873601 w 1747202"/>
              <a:gd name="connsiteY0" fmla="*/ 0 h 1747202"/>
              <a:gd name="connsiteX1" fmla="*/ 1747202 w 1747202"/>
              <a:gd name="connsiteY1" fmla="*/ 873601 h 1747202"/>
              <a:gd name="connsiteX2" fmla="*/ 873601 w 1747202"/>
              <a:gd name="connsiteY2" fmla="*/ 1747202 h 1747202"/>
              <a:gd name="connsiteX3" fmla="*/ 0 w 1747202"/>
              <a:gd name="connsiteY3" fmla="*/ 873601 h 1747202"/>
              <a:gd name="connsiteX4" fmla="*/ 873601 w 1747202"/>
              <a:gd name="connsiteY4" fmla="*/ 0 h 174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7202" h="1747202">
                <a:moveTo>
                  <a:pt x="873601" y="0"/>
                </a:moveTo>
                <a:cubicBezTo>
                  <a:pt x="1356078" y="0"/>
                  <a:pt x="1747202" y="391124"/>
                  <a:pt x="1747202" y="873601"/>
                </a:cubicBezTo>
                <a:cubicBezTo>
                  <a:pt x="1747202" y="1356078"/>
                  <a:pt x="1356078" y="1747202"/>
                  <a:pt x="873601" y="1747202"/>
                </a:cubicBezTo>
                <a:cubicBezTo>
                  <a:pt x="391124" y="1747202"/>
                  <a:pt x="0" y="1356078"/>
                  <a:pt x="0" y="873601"/>
                </a:cubicBezTo>
                <a:cubicBezTo>
                  <a:pt x="0" y="391124"/>
                  <a:pt x="391124" y="0"/>
                  <a:pt x="873601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6985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1CD0AA0-FBD2-4A4E-8872-3532552EDC5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64043" y="787140"/>
            <a:ext cx="1747202" cy="1747202"/>
          </a:xfrm>
          <a:custGeom>
            <a:avLst/>
            <a:gdLst>
              <a:gd name="connsiteX0" fmla="*/ 873601 w 1747202"/>
              <a:gd name="connsiteY0" fmla="*/ 0 h 1747202"/>
              <a:gd name="connsiteX1" fmla="*/ 1747202 w 1747202"/>
              <a:gd name="connsiteY1" fmla="*/ 873601 h 1747202"/>
              <a:gd name="connsiteX2" fmla="*/ 873601 w 1747202"/>
              <a:gd name="connsiteY2" fmla="*/ 1747202 h 1747202"/>
              <a:gd name="connsiteX3" fmla="*/ 0 w 1747202"/>
              <a:gd name="connsiteY3" fmla="*/ 873601 h 1747202"/>
              <a:gd name="connsiteX4" fmla="*/ 873601 w 1747202"/>
              <a:gd name="connsiteY4" fmla="*/ 0 h 174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7202" h="1747202">
                <a:moveTo>
                  <a:pt x="873601" y="0"/>
                </a:moveTo>
                <a:cubicBezTo>
                  <a:pt x="1356078" y="0"/>
                  <a:pt x="1747202" y="391124"/>
                  <a:pt x="1747202" y="873601"/>
                </a:cubicBezTo>
                <a:cubicBezTo>
                  <a:pt x="1747202" y="1356078"/>
                  <a:pt x="1356078" y="1747202"/>
                  <a:pt x="873601" y="1747202"/>
                </a:cubicBezTo>
                <a:cubicBezTo>
                  <a:pt x="391124" y="1747202"/>
                  <a:pt x="0" y="1356078"/>
                  <a:pt x="0" y="873601"/>
                </a:cubicBezTo>
                <a:cubicBezTo>
                  <a:pt x="0" y="391124"/>
                  <a:pt x="391124" y="0"/>
                  <a:pt x="873601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6985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41DE0073-F2CD-45D3-AB52-39335087DE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80757" y="787140"/>
            <a:ext cx="1747202" cy="1747202"/>
          </a:xfrm>
          <a:custGeom>
            <a:avLst/>
            <a:gdLst>
              <a:gd name="connsiteX0" fmla="*/ 873601 w 1747202"/>
              <a:gd name="connsiteY0" fmla="*/ 0 h 1747202"/>
              <a:gd name="connsiteX1" fmla="*/ 1747202 w 1747202"/>
              <a:gd name="connsiteY1" fmla="*/ 873601 h 1747202"/>
              <a:gd name="connsiteX2" fmla="*/ 873601 w 1747202"/>
              <a:gd name="connsiteY2" fmla="*/ 1747202 h 1747202"/>
              <a:gd name="connsiteX3" fmla="*/ 0 w 1747202"/>
              <a:gd name="connsiteY3" fmla="*/ 873601 h 1747202"/>
              <a:gd name="connsiteX4" fmla="*/ 873601 w 1747202"/>
              <a:gd name="connsiteY4" fmla="*/ 0 h 174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7202" h="1747202">
                <a:moveTo>
                  <a:pt x="873601" y="0"/>
                </a:moveTo>
                <a:cubicBezTo>
                  <a:pt x="1356078" y="0"/>
                  <a:pt x="1747202" y="391124"/>
                  <a:pt x="1747202" y="873601"/>
                </a:cubicBezTo>
                <a:cubicBezTo>
                  <a:pt x="1747202" y="1356078"/>
                  <a:pt x="1356078" y="1747202"/>
                  <a:pt x="873601" y="1747202"/>
                </a:cubicBezTo>
                <a:cubicBezTo>
                  <a:pt x="391124" y="1747202"/>
                  <a:pt x="0" y="1356078"/>
                  <a:pt x="0" y="873601"/>
                </a:cubicBezTo>
                <a:cubicBezTo>
                  <a:pt x="0" y="391124"/>
                  <a:pt x="391124" y="0"/>
                  <a:pt x="873601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6985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58E2C67-F12F-47F8-9C80-9F4A8C1CF5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76250" y="2409251"/>
            <a:ext cx="2039502" cy="2039502"/>
          </a:xfrm>
          <a:custGeom>
            <a:avLst/>
            <a:gdLst>
              <a:gd name="connsiteX0" fmla="*/ 1019751 w 2039502"/>
              <a:gd name="connsiteY0" fmla="*/ 0 h 2039502"/>
              <a:gd name="connsiteX1" fmla="*/ 2039502 w 2039502"/>
              <a:gd name="connsiteY1" fmla="*/ 1019751 h 2039502"/>
              <a:gd name="connsiteX2" fmla="*/ 1019751 w 2039502"/>
              <a:gd name="connsiteY2" fmla="*/ 2039502 h 2039502"/>
              <a:gd name="connsiteX3" fmla="*/ 0 w 2039502"/>
              <a:gd name="connsiteY3" fmla="*/ 1019751 h 2039502"/>
              <a:gd name="connsiteX4" fmla="*/ 1019751 w 2039502"/>
              <a:gd name="connsiteY4" fmla="*/ 0 h 203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9502" h="2039502">
                <a:moveTo>
                  <a:pt x="1019751" y="0"/>
                </a:moveTo>
                <a:cubicBezTo>
                  <a:pt x="1582944" y="0"/>
                  <a:pt x="2039502" y="456558"/>
                  <a:pt x="2039502" y="1019751"/>
                </a:cubicBezTo>
                <a:cubicBezTo>
                  <a:pt x="2039502" y="1582944"/>
                  <a:pt x="1582944" y="2039502"/>
                  <a:pt x="1019751" y="2039502"/>
                </a:cubicBezTo>
                <a:cubicBezTo>
                  <a:pt x="456558" y="2039502"/>
                  <a:pt x="0" y="1582944"/>
                  <a:pt x="0" y="1019751"/>
                </a:cubicBezTo>
                <a:cubicBezTo>
                  <a:pt x="0" y="456558"/>
                  <a:pt x="456558" y="0"/>
                  <a:pt x="1019751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6985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34283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26" grpId="0" animBg="1"/>
      <p:bldP spid="29" grpId="0" animBg="1"/>
      <p:bldP spid="24" grpId="0" animBg="1"/>
      <p:bldP spid="28" grpId="0" animBg="1"/>
      <p:bldP spid="25" grpId="0" animBg="1"/>
    </p:bldLst>
  </p:timing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550DC99-2520-4A26-9827-4F7C485A44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95950" y="2"/>
            <a:ext cx="6496051" cy="6857999"/>
          </a:xfrm>
          <a:custGeom>
            <a:avLst/>
            <a:gdLst>
              <a:gd name="connsiteX0" fmla="*/ 0 w 3997325"/>
              <a:gd name="connsiteY0" fmla="*/ 0 h 6857999"/>
              <a:gd name="connsiteX1" fmla="*/ 3997325 w 3997325"/>
              <a:gd name="connsiteY1" fmla="*/ 0 h 6857999"/>
              <a:gd name="connsiteX2" fmla="*/ 3997325 w 3997325"/>
              <a:gd name="connsiteY2" fmla="*/ 6857999 h 6857999"/>
              <a:gd name="connsiteX3" fmla="*/ 0 w 3997325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7325" h="6857999">
                <a:moveTo>
                  <a:pt x="0" y="0"/>
                </a:moveTo>
                <a:lnTo>
                  <a:pt x="3997325" y="0"/>
                </a:lnTo>
                <a:lnTo>
                  <a:pt x="399732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9132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75E-6 0 L 0.21381 0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9B7B48-A8D6-4968-A6A9-9755F0E8825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69868" y="0"/>
            <a:ext cx="6322135" cy="6858000"/>
          </a:xfrm>
          <a:custGeom>
            <a:avLst/>
            <a:gdLst>
              <a:gd name="connsiteX0" fmla="*/ 3441481 w 6322135"/>
              <a:gd name="connsiteY0" fmla="*/ 0 h 6858000"/>
              <a:gd name="connsiteX1" fmla="*/ 6322135 w 6322135"/>
              <a:gd name="connsiteY1" fmla="*/ 0 h 6858000"/>
              <a:gd name="connsiteX2" fmla="*/ 6322135 w 6322135"/>
              <a:gd name="connsiteY2" fmla="*/ 6858000 h 6858000"/>
              <a:gd name="connsiteX3" fmla="*/ 0 w 6322135"/>
              <a:gd name="connsiteY3" fmla="*/ 6858000 h 6858000"/>
              <a:gd name="connsiteX4" fmla="*/ 59144 w 6322135"/>
              <a:gd name="connsiteY4" fmla="*/ 6811522 h 6858000"/>
              <a:gd name="connsiteX5" fmla="*/ 3438986 w 6322135"/>
              <a:gd name="connsiteY5" fmla="*/ 986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22135" h="6858000">
                <a:moveTo>
                  <a:pt x="3441481" y="0"/>
                </a:moveTo>
                <a:lnTo>
                  <a:pt x="6322135" y="0"/>
                </a:lnTo>
                <a:lnTo>
                  <a:pt x="6322135" y="6858000"/>
                </a:lnTo>
                <a:lnTo>
                  <a:pt x="0" y="6858000"/>
                </a:lnTo>
                <a:lnTo>
                  <a:pt x="59144" y="6811522"/>
                </a:lnTo>
                <a:cubicBezTo>
                  <a:pt x="2015619" y="5196895"/>
                  <a:pt x="3302084" y="2799422"/>
                  <a:pt x="3438986" y="98657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61937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0.2138 1.85185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DA882A8-A20B-445A-A2F5-B9C670990D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73153" y="3578140"/>
            <a:ext cx="1271034" cy="1271030"/>
          </a:xfrm>
          <a:custGeom>
            <a:avLst/>
            <a:gdLst>
              <a:gd name="connsiteX0" fmla="*/ 635517 w 1271034"/>
              <a:gd name="connsiteY0" fmla="*/ 0 h 1271030"/>
              <a:gd name="connsiteX1" fmla="*/ 1271034 w 1271034"/>
              <a:gd name="connsiteY1" fmla="*/ 635515 h 1271030"/>
              <a:gd name="connsiteX2" fmla="*/ 635517 w 1271034"/>
              <a:gd name="connsiteY2" fmla="*/ 1271030 h 1271030"/>
              <a:gd name="connsiteX3" fmla="*/ 0 w 1271034"/>
              <a:gd name="connsiteY3" fmla="*/ 635515 h 1271030"/>
              <a:gd name="connsiteX4" fmla="*/ 635517 w 1271034"/>
              <a:gd name="connsiteY4" fmla="*/ 0 h 127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034" h="1271030">
                <a:moveTo>
                  <a:pt x="635517" y="0"/>
                </a:moveTo>
                <a:cubicBezTo>
                  <a:pt x="986504" y="0"/>
                  <a:pt x="1271034" y="284530"/>
                  <a:pt x="1271034" y="635515"/>
                </a:cubicBezTo>
                <a:cubicBezTo>
                  <a:pt x="1271034" y="986501"/>
                  <a:pt x="986504" y="1271030"/>
                  <a:pt x="635517" y="1271030"/>
                </a:cubicBezTo>
                <a:cubicBezTo>
                  <a:pt x="284531" y="1271030"/>
                  <a:pt x="0" y="986501"/>
                  <a:pt x="0" y="635515"/>
                </a:cubicBezTo>
                <a:cubicBezTo>
                  <a:pt x="0" y="284530"/>
                  <a:pt x="284531" y="0"/>
                  <a:pt x="635517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696733-29CE-45D3-9EA5-5DDF22CDB9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07854" y="1555307"/>
            <a:ext cx="1271034" cy="1271030"/>
          </a:xfrm>
          <a:custGeom>
            <a:avLst/>
            <a:gdLst>
              <a:gd name="connsiteX0" fmla="*/ 635517 w 1271034"/>
              <a:gd name="connsiteY0" fmla="*/ 0 h 1271030"/>
              <a:gd name="connsiteX1" fmla="*/ 1271034 w 1271034"/>
              <a:gd name="connsiteY1" fmla="*/ 635515 h 1271030"/>
              <a:gd name="connsiteX2" fmla="*/ 635517 w 1271034"/>
              <a:gd name="connsiteY2" fmla="*/ 1271030 h 1271030"/>
              <a:gd name="connsiteX3" fmla="*/ 0 w 1271034"/>
              <a:gd name="connsiteY3" fmla="*/ 635515 h 1271030"/>
              <a:gd name="connsiteX4" fmla="*/ 635517 w 1271034"/>
              <a:gd name="connsiteY4" fmla="*/ 0 h 127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034" h="1271030">
                <a:moveTo>
                  <a:pt x="635517" y="0"/>
                </a:moveTo>
                <a:cubicBezTo>
                  <a:pt x="986504" y="0"/>
                  <a:pt x="1271034" y="284530"/>
                  <a:pt x="1271034" y="635515"/>
                </a:cubicBezTo>
                <a:cubicBezTo>
                  <a:pt x="1271034" y="986501"/>
                  <a:pt x="986504" y="1271030"/>
                  <a:pt x="635517" y="1271030"/>
                </a:cubicBezTo>
                <a:cubicBezTo>
                  <a:pt x="284531" y="1271030"/>
                  <a:pt x="0" y="986501"/>
                  <a:pt x="0" y="635515"/>
                </a:cubicBezTo>
                <a:cubicBezTo>
                  <a:pt x="0" y="284530"/>
                  <a:pt x="284531" y="0"/>
                  <a:pt x="635517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51EC172-2A95-4605-B87D-2F024B14EB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07854" y="4016485"/>
            <a:ext cx="1271034" cy="1271030"/>
          </a:xfrm>
          <a:custGeom>
            <a:avLst/>
            <a:gdLst>
              <a:gd name="connsiteX0" fmla="*/ 635517 w 1271034"/>
              <a:gd name="connsiteY0" fmla="*/ 0 h 1271030"/>
              <a:gd name="connsiteX1" fmla="*/ 1271034 w 1271034"/>
              <a:gd name="connsiteY1" fmla="*/ 635515 h 1271030"/>
              <a:gd name="connsiteX2" fmla="*/ 635517 w 1271034"/>
              <a:gd name="connsiteY2" fmla="*/ 1271030 h 1271030"/>
              <a:gd name="connsiteX3" fmla="*/ 0 w 1271034"/>
              <a:gd name="connsiteY3" fmla="*/ 635515 h 1271030"/>
              <a:gd name="connsiteX4" fmla="*/ 635517 w 1271034"/>
              <a:gd name="connsiteY4" fmla="*/ 0 h 127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034" h="1271030">
                <a:moveTo>
                  <a:pt x="635517" y="0"/>
                </a:moveTo>
                <a:cubicBezTo>
                  <a:pt x="986504" y="0"/>
                  <a:pt x="1271034" y="284530"/>
                  <a:pt x="1271034" y="635515"/>
                </a:cubicBezTo>
                <a:cubicBezTo>
                  <a:pt x="1271034" y="986501"/>
                  <a:pt x="986504" y="1271030"/>
                  <a:pt x="635517" y="1271030"/>
                </a:cubicBezTo>
                <a:cubicBezTo>
                  <a:pt x="284531" y="1271030"/>
                  <a:pt x="0" y="986501"/>
                  <a:pt x="0" y="635515"/>
                </a:cubicBezTo>
                <a:cubicBezTo>
                  <a:pt x="0" y="284530"/>
                  <a:pt x="284531" y="0"/>
                  <a:pt x="635517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 dirty="0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1E1AC11-F08A-4685-9C86-E447928439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3153" y="1116962"/>
            <a:ext cx="1271034" cy="1271030"/>
          </a:xfrm>
          <a:custGeom>
            <a:avLst/>
            <a:gdLst>
              <a:gd name="connsiteX0" fmla="*/ 635517 w 1271034"/>
              <a:gd name="connsiteY0" fmla="*/ 0 h 1271030"/>
              <a:gd name="connsiteX1" fmla="*/ 1271034 w 1271034"/>
              <a:gd name="connsiteY1" fmla="*/ 635515 h 1271030"/>
              <a:gd name="connsiteX2" fmla="*/ 635517 w 1271034"/>
              <a:gd name="connsiteY2" fmla="*/ 1271030 h 1271030"/>
              <a:gd name="connsiteX3" fmla="*/ 0 w 1271034"/>
              <a:gd name="connsiteY3" fmla="*/ 635515 h 1271030"/>
              <a:gd name="connsiteX4" fmla="*/ 635517 w 1271034"/>
              <a:gd name="connsiteY4" fmla="*/ 0 h 127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034" h="1271030">
                <a:moveTo>
                  <a:pt x="635517" y="0"/>
                </a:moveTo>
                <a:cubicBezTo>
                  <a:pt x="986504" y="0"/>
                  <a:pt x="1271034" y="284530"/>
                  <a:pt x="1271034" y="635515"/>
                </a:cubicBezTo>
                <a:cubicBezTo>
                  <a:pt x="1271034" y="986501"/>
                  <a:pt x="986504" y="1271030"/>
                  <a:pt x="635517" y="1271030"/>
                </a:cubicBezTo>
                <a:cubicBezTo>
                  <a:pt x="284531" y="1271030"/>
                  <a:pt x="0" y="986501"/>
                  <a:pt x="0" y="635515"/>
                </a:cubicBezTo>
                <a:cubicBezTo>
                  <a:pt x="0" y="284530"/>
                  <a:pt x="284531" y="0"/>
                  <a:pt x="635517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8041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7 2.96296E-6 L 0.2138 2.96296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7 2.96296E-6 L 0.2138 2.96296E-6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96296E-6 L 0.2138 2.96296E-6 " pathEditMode="relative" rAng="0" ptsTypes="AA">
                                      <p:cBhvr>
                                        <p:cTn id="19" dur="1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14000" decel="86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7 2.96296E-6 L 0.2138 2.96296E-6 " pathEditMode="relative" rAng="0" ptsTypes="AA">
                                      <p:cBhvr>
                                        <p:cTn id="24" dur="1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8" grpId="0" animBg="1"/>
      <p:bldP spid="8" grpId="1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948B4A-E93A-439B-8233-65F94CFEA8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5999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0 w 60960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8BDFDE4-3F3E-41EB-996A-C6F19A6342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0 w 60960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54879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7F9DECA-838B-441F-BE9F-4569ADB4EB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325316" y="1485769"/>
            <a:ext cx="1890497" cy="2324805"/>
          </a:xfrm>
          <a:custGeom>
            <a:avLst/>
            <a:gdLst>
              <a:gd name="connsiteX0" fmla="*/ 61395 w 3026011"/>
              <a:gd name="connsiteY0" fmla="*/ 0 h 1876939"/>
              <a:gd name="connsiteX1" fmla="*/ 2964617 w 3026011"/>
              <a:gd name="connsiteY1" fmla="*/ 0 h 1876939"/>
              <a:gd name="connsiteX2" fmla="*/ 3026011 w 3026011"/>
              <a:gd name="connsiteY2" fmla="*/ 61395 h 1876939"/>
              <a:gd name="connsiteX3" fmla="*/ 3026011 w 3026011"/>
              <a:gd name="connsiteY3" fmla="*/ 1815544 h 1876939"/>
              <a:gd name="connsiteX4" fmla="*/ 2964617 w 3026011"/>
              <a:gd name="connsiteY4" fmla="*/ 1876939 h 1876939"/>
              <a:gd name="connsiteX5" fmla="*/ 61395 w 3026011"/>
              <a:gd name="connsiteY5" fmla="*/ 1876939 h 1876939"/>
              <a:gd name="connsiteX6" fmla="*/ 0 w 3026011"/>
              <a:gd name="connsiteY6" fmla="*/ 1815544 h 1876939"/>
              <a:gd name="connsiteX7" fmla="*/ 0 w 3026011"/>
              <a:gd name="connsiteY7" fmla="*/ 61395 h 1876939"/>
              <a:gd name="connsiteX8" fmla="*/ 61395 w 3026011"/>
              <a:gd name="connsiteY8" fmla="*/ 0 h 187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6011" h="1876939">
                <a:moveTo>
                  <a:pt x="61395" y="0"/>
                </a:moveTo>
                <a:lnTo>
                  <a:pt x="2964617" y="0"/>
                </a:lnTo>
                <a:cubicBezTo>
                  <a:pt x="2998525" y="0"/>
                  <a:pt x="3026011" y="27487"/>
                  <a:pt x="3026011" y="61395"/>
                </a:cubicBezTo>
                <a:lnTo>
                  <a:pt x="3026011" y="1815544"/>
                </a:lnTo>
                <a:cubicBezTo>
                  <a:pt x="3026011" y="1849452"/>
                  <a:pt x="2998525" y="1876939"/>
                  <a:pt x="2964617" y="1876939"/>
                </a:cubicBezTo>
                <a:lnTo>
                  <a:pt x="61395" y="1876939"/>
                </a:lnTo>
                <a:cubicBezTo>
                  <a:pt x="27487" y="1876939"/>
                  <a:pt x="0" y="1849452"/>
                  <a:pt x="0" y="1815544"/>
                </a:cubicBezTo>
                <a:lnTo>
                  <a:pt x="0" y="61395"/>
                </a:lnTo>
                <a:cubicBezTo>
                  <a:pt x="0" y="27487"/>
                  <a:pt x="27487" y="0"/>
                  <a:pt x="61395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0A44A6D-7A34-4E42-9D49-9C80A4B626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57262" y="4342012"/>
            <a:ext cx="2336320" cy="1677120"/>
          </a:xfrm>
          <a:custGeom>
            <a:avLst/>
            <a:gdLst>
              <a:gd name="connsiteX0" fmla="*/ 54858 w 2336320"/>
              <a:gd name="connsiteY0" fmla="*/ 0 h 1677120"/>
              <a:gd name="connsiteX1" fmla="*/ 2281462 w 2336320"/>
              <a:gd name="connsiteY1" fmla="*/ 0 h 1677120"/>
              <a:gd name="connsiteX2" fmla="*/ 2336320 w 2336320"/>
              <a:gd name="connsiteY2" fmla="*/ 54859 h 1677120"/>
              <a:gd name="connsiteX3" fmla="*/ 2336320 w 2336320"/>
              <a:gd name="connsiteY3" fmla="*/ 1622261 h 1677120"/>
              <a:gd name="connsiteX4" fmla="*/ 2281462 w 2336320"/>
              <a:gd name="connsiteY4" fmla="*/ 1677120 h 1677120"/>
              <a:gd name="connsiteX5" fmla="*/ 54858 w 2336320"/>
              <a:gd name="connsiteY5" fmla="*/ 1677120 h 1677120"/>
              <a:gd name="connsiteX6" fmla="*/ 0 w 2336320"/>
              <a:gd name="connsiteY6" fmla="*/ 1622261 h 1677120"/>
              <a:gd name="connsiteX7" fmla="*/ 0 w 2336320"/>
              <a:gd name="connsiteY7" fmla="*/ 54859 h 1677120"/>
              <a:gd name="connsiteX8" fmla="*/ 54858 w 2336320"/>
              <a:gd name="connsiteY8" fmla="*/ 0 h 167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6320" h="1677120">
                <a:moveTo>
                  <a:pt x="54858" y="0"/>
                </a:moveTo>
                <a:lnTo>
                  <a:pt x="2281462" y="0"/>
                </a:lnTo>
                <a:cubicBezTo>
                  <a:pt x="2311760" y="0"/>
                  <a:pt x="2336320" y="24561"/>
                  <a:pt x="2336320" y="54859"/>
                </a:cubicBezTo>
                <a:lnTo>
                  <a:pt x="2336320" y="1622261"/>
                </a:lnTo>
                <a:cubicBezTo>
                  <a:pt x="2336320" y="1652559"/>
                  <a:pt x="2311760" y="1677120"/>
                  <a:pt x="2281462" y="1677120"/>
                </a:cubicBezTo>
                <a:lnTo>
                  <a:pt x="54858" y="1677120"/>
                </a:lnTo>
                <a:cubicBezTo>
                  <a:pt x="24560" y="1677120"/>
                  <a:pt x="0" y="1652559"/>
                  <a:pt x="0" y="1622261"/>
                </a:cubicBezTo>
                <a:lnTo>
                  <a:pt x="0" y="54859"/>
                </a:lnTo>
                <a:cubicBezTo>
                  <a:pt x="0" y="24561"/>
                  <a:pt x="24560" y="0"/>
                  <a:pt x="54858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08D552-AFFE-49E3-86F0-E45FEBF6C8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7192" y="829639"/>
            <a:ext cx="3026011" cy="1876939"/>
          </a:xfrm>
          <a:custGeom>
            <a:avLst/>
            <a:gdLst>
              <a:gd name="connsiteX0" fmla="*/ 61395 w 3026011"/>
              <a:gd name="connsiteY0" fmla="*/ 0 h 1876939"/>
              <a:gd name="connsiteX1" fmla="*/ 2964617 w 3026011"/>
              <a:gd name="connsiteY1" fmla="*/ 0 h 1876939"/>
              <a:gd name="connsiteX2" fmla="*/ 3026011 w 3026011"/>
              <a:gd name="connsiteY2" fmla="*/ 61395 h 1876939"/>
              <a:gd name="connsiteX3" fmla="*/ 3026011 w 3026011"/>
              <a:gd name="connsiteY3" fmla="*/ 1815544 h 1876939"/>
              <a:gd name="connsiteX4" fmla="*/ 2964617 w 3026011"/>
              <a:gd name="connsiteY4" fmla="*/ 1876939 h 1876939"/>
              <a:gd name="connsiteX5" fmla="*/ 61395 w 3026011"/>
              <a:gd name="connsiteY5" fmla="*/ 1876939 h 1876939"/>
              <a:gd name="connsiteX6" fmla="*/ 0 w 3026011"/>
              <a:gd name="connsiteY6" fmla="*/ 1815544 h 1876939"/>
              <a:gd name="connsiteX7" fmla="*/ 0 w 3026011"/>
              <a:gd name="connsiteY7" fmla="*/ 61395 h 1876939"/>
              <a:gd name="connsiteX8" fmla="*/ 61395 w 3026011"/>
              <a:gd name="connsiteY8" fmla="*/ 0 h 187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6011" h="1876939">
                <a:moveTo>
                  <a:pt x="61395" y="0"/>
                </a:moveTo>
                <a:lnTo>
                  <a:pt x="2964617" y="0"/>
                </a:lnTo>
                <a:cubicBezTo>
                  <a:pt x="2998525" y="0"/>
                  <a:pt x="3026011" y="27487"/>
                  <a:pt x="3026011" y="61395"/>
                </a:cubicBezTo>
                <a:lnTo>
                  <a:pt x="3026011" y="1815544"/>
                </a:lnTo>
                <a:cubicBezTo>
                  <a:pt x="3026011" y="1849452"/>
                  <a:pt x="2998525" y="1876939"/>
                  <a:pt x="2964617" y="1876939"/>
                </a:cubicBezTo>
                <a:lnTo>
                  <a:pt x="61395" y="1876939"/>
                </a:lnTo>
                <a:cubicBezTo>
                  <a:pt x="27487" y="1876939"/>
                  <a:pt x="0" y="1849452"/>
                  <a:pt x="0" y="1815544"/>
                </a:cubicBezTo>
                <a:lnTo>
                  <a:pt x="0" y="61395"/>
                </a:lnTo>
                <a:cubicBezTo>
                  <a:pt x="0" y="27487"/>
                  <a:pt x="27487" y="0"/>
                  <a:pt x="61395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0828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7 1.85185E-6 L 0.2138 1.85185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7 0 L 0.33971 0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45833E-6 0 L 0.50299 0 " pathEditMode="relative" rAng="0" ptsTypes="AA">
                                      <p:cBhvr>
                                        <p:cTn id="19" dur="1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7" grpId="0" animBg="1"/>
      <p:bldP spid="7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Duas Partes de Conteúdo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7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" name="Google Shape;251;p7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p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88812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CA563ED-C5DE-43A8-9F37-2D971CE513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95080" y="0"/>
            <a:ext cx="3996920" cy="6858000"/>
          </a:xfrm>
          <a:custGeom>
            <a:avLst/>
            <a:gdLst>
              <a:gd name="connsiteX0" fmla="*/ 0 w 3996920"/>
              <a:gd name="connsiteY0" fmla="*/ 0 h 6858000"/>
              <a:gd name="connsiteX1" fmla="*/ 3996920 w 3996920"/>
              <a:gd name="connsiteY1" fmla="*/ 0 h 6858000"/>
              <a:gd name="connsiteX2" fmla="*/ 3996920 w 3996920"/>
              <a:gd name="connsiteY2" fmla="*/ 6858000 h 6858000"/>
              <a:gd name="connsiteX3" fmla="*/ 0 w 39969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6920" h="6858000">
                <a:moveTo>
                  <a:pt x="0" y="0"/>
                </a:moveTo>
                <a:lnTo>
                  <a:pt x="3996920" y="0"/>
                </a:lnTo>
                <a:lnTo>
                  <a:pt x="399692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03A2565-D028-4276-9F14-262543F5BC5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609725"/>
            <a:ext cx="2600008" cy="3638550"/>
          </a:xfrm>
          <a:prstGeom prst="roundRect">
            <a:avLst>
              <a:gd name="adj" fmla="val 2380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386A58C-5CED-45D0-91D6-41EE24C76C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97068" y="1609725"/>
            <a:ext cx="2600008" cy="3638550"/>
          </a:xfrm>
          <a:prstGeom prst="roundRect">
            <a:avLst>
              <a:gd name="adj" fmla="val 2380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E0A9A1-61A9-4673-81CC-E211C06011AB}"/>
              </a:ext>
            </a:extLst>
          </p:cNvPr>
          <p:cNvSpPr txBox="1"/>
          <p:nvPr userDrawn="1"/>
        </p:nvSpPr>
        <p:spPr>
          <a:xfrm>
            <a:off x="377464" y="272276"/>
            <a:ext cx="1583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600" dirty="0">
                <a:solidFill>
                  <a:schemeClr val="bg1"/>
                </a:solidFill>
                <a:latin typeface="+mj-lt"/>
              </a:rPr>
              <a:t>Infotech</a:t>
            </a:r>
          </a:p>
        </p:txBody>
      </p:sp>
    </p:spTree>
    <p:extLst>
      <p:ext uri="{BB962C8B-B14F-4D97-AF65-F5344CB8AC3E}">
        <p14:creationId xmlns:p14="http://schemas.microsoft.com/office/powerpoint/2010/main" val="260476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7 1.85185E-6 L 0.2138 1.85185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375E-6 0 L 0.28086 0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3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0.2138 1.85185E-6 " pathEditMode="relative" rAng="0" ptsTypes="AA">
                                      <p:cBhvr>
                                        <p:cTn id="19" dur="1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  <p:bldP spid="12" grpId="0" animBg="1"/>
      <p:bldP spid="12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ADA2CF0-8573-46FE-AFDB-A99A5D4F68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22591" y="1893836"/>
            <a:ext cx="1497013" cy="1497013"/>
          </a:xfrm>
          <a:custGeom>
            <a:avLst/>
            <a:gdLst>
              <a:gd name="connsiteX0" fmla="*/ 748507 w 1497013"/>
              <a:gd name="connsiteY0" fmla="*/ 0 h 1497013"/>
              <a:gd name="connsiteX1" fmla="*/ 1497013 w 1497013"/>
              <a:gd name="connsiteY1" fmla="*/ 748507 h 1497013"/>
              <a:gd name="connsiteX2" fmla="*/ 748507 w 1497013"/>
              <a:gd name="connsiteY2" fmla="*/ 1497013 h 1497013"/>
              <a:gd name="connsiteX3" fmla="*/ 0 w 1497013"/>
              <a:gd name="connsiteY3" fmla="*/ 748507 h 1497013"/>
              <a:gd name="connsiteX4" fmla="*/ 748507 w 1497013"/>
              <a:gd name="connsiteY4" fmla="*/ 0 h 149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7013" h="1497013">
                <a:moveTo>
                  <a:pt x="748507" y="0"/>
                </a:moveTo>
                <a:cubicBezTo>
                  <a:pt x="1161896" y="0"/>
                  <a:pt x="1497013" y="335118"/>
                  <a:pt x="1497013" y="748507"/>
                </a:cubicBezTo>
                <a:cubicBezTo>
                  <a:pt x="1497013" y="1161896"/>
                  <a:pt x="1161896" y="1497013"/>
                  <a:pt x="748507" y="1497013"/>
                </a:cubicBezTo>
                <a:cubicBezTo>
                  <a:pt x="335118" y="1497013"/>
                  <a:pt x="0" y="1161896"/>
                  <a:pt x="0" y="748507"/>
                </a:cubicBezTo>
                <a:cubicBezTo>
                  <a:pt x="0" y="335118"/>
                  <a:pt x="335118" y="0"/>
                  <a:pt x="748507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 dirty="0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6342F0B-1156-4AED-B165-341430683C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71676" y="1893836"/>
            <a:ext cx="1497013" cy="1497013"/>
          </a:xfrm>
          <a:custGeom>
            <a:avLst/>
            <a:gdLst>
              <a:gd name="connsiteX0" fmla="*/ 748507 w 1497013"/>
              <a:gd name="connsiteY0" fmla="*/ 0 h 1497013"/>
              <a:gd name="connsiteX1" fmla="*/ 1497013 w 1497013"/>
              <a:gd name="connsiteY1" fmla="*/ 748507 h 1497013"/>
              <a:gd name="connsiteX2" fmla="*/ 748507 w 1497013"/>
              <a:gd name="connsiteY2" fmla="*/ 1497013 h 1497013"/>
              <a:gd name="connsiteX3" fmla="*/ 0 w 1497013"/>
              <a:gd name="connsiteY3" fmla="*/ 748507 h 1497013"/>
              <a:gd name="connsiteX4" fmla="*/ 748507 w 1497013"/>
              <a:gd name="connsiteY4" fmla="*/ 0 h 149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7013" h="1497013">
                <a:moveTo>
                  <a:pt x="748507" y="0"/>
                </a:moveTo>
                <a:cubicBezTo>
                  <a:pt x="1161896" y="0"/>
                  <a:pt x="1497013" y="335118"/>
                  <a:pt x="1497013" y="748507"/>
                </a:cubicBezTo>
                <a:cubicBezTo>
                  <a:pt x="1497013" y="1161896"/>
                  <a:pt x="1161896" y="1497013"/>
                  <a:pt x="748507" y="1497013"/>
                </a:cubicBezTo>
                <a:cubicBezTo>
                  <a:pt x="335118" y="1497013"/>
                  <a:pt x="0" y="1161896"/>
                  <a:pt x="0" y="748507"/>
                </a:cubicBezTo>
                <a:cubicBezTo>
                  <a:pt x="0" y="335118"/>
                  <a:pt x="335118" y="0"/>
                  <a:pt x="748507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4643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1.85185E-6 L 0.2138 -1.85185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95833E-6 4.81481E-6 L 0.2138 4.81481E-6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6" grpId="0" animBg="1"/>
      <p:bldP spid="6" grpId="1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C8C8C02-7CB5-4E78-99EE-DE999807035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56612" y="2970022"/>
            <a:ext cx="5269427" cy="2964053"/>
          </a:xfrm>
          <a:custGeom>
            <a:avLst/>
            <a:gdLst>
              <a:gd name="connsiteX0" fmla="*/ 0 w 5269427"/>
              <a:gd name="connsiteY0" fmla="*/ 0 h 2964053"/>
              <a:gd name="connsiteX1" fmla="*/ 5269427 w 5269427"/>
              <a:gd name="connsiteY1" fmla="*/ 0 h 2964053"/>
              <a:gd name="connsiteX2" fmla="*/ 5269427 w 5269427"/>
              <a:gd name="connsiteY2" fmla="*/ 2964053 h 2964053"/>
              <a:gd name="connsiteX3" fmla="*/ 0 w 5269427"/>
              <a:gd name="connsiteY3" fmla="*/ 2964053 h 2964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69427" h="2964053">
                <a:moveTo>
                  <a:pt x="0" y="0"/>
                </a:moveTo>
                <a:lnTo>
                  <a:pt x="5269427" y="0"/>
                </a:lnTo>
                <a:lnTo>
                  <a:pt x="5269427" y="2964053"/>
                </a:lnTo>
                <a:lnTo>
                  <a:pt x="0" y="2964053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46591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91667E-6 -1.85185E-6 L 0.06237 -1.85185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5D6011D-10F8-49C1-B184-8F3ACCE9C7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48162" y="3443113"/>
            <a:ext cx="4501716" cy="2246481"/>
          </a:xfrm>
          <a:custGeom>
            <a:avLst/>
            <a:gdLst>
              <a:gd name="connsiteX0" fmla="*/ 64187 w 4501716"/>
              <a:gd name="connsiteY0" fmla="*/ 0 h 2246481"/>
              <a:gd name="connsiteX1" fmla="*/ 4437530 w 4501716"/>
              <a:gd name="connsiteY1" fmla="*/ 0 h 2246481"/>
              <a:gd name="connsiteX2" fmla="*/ 4501716 w 4501716"/>
              <a:gd name="connsiteY2" fmla="*/ 67619 h 2246481"/>
              <a:gd name="connsiteX3" fmla="*/ 4501716 w 4501716"/>
              <a:gd name="connsiteY3" fmla="*/ 2178862 h 2246481"/>
              <a:gd name="connsiteX4" fmla="*/ 4437530 w 4501716"/>
              <a:gd name="connsiteY4" fmla="*/ 2246481 h 2246481"/>
              <a:gd name="connsiteX5" fmla="*/ 64187 w 4501716"/>
              <a:gd name="connsiteY5" fmla="*/ 2246481 h 2246481"/>
              <a:gd name="connsiteX6" fmla="*/ 0 w 4501716"/>
              <a:gd name="connsiteY6" fmla="*/ 2178862 h 2246481"/>
              <a:gd name="connsiteX7" fmla="*/ 0 w 4501716"/>
              <a:gd name="connsiteY7" fmla="*/ 67619 h 2246481"/>
              <a:gd name="connsiteX8" fmla="*/ 64187 w 4501716"/>
              <a:gd name="connsiteY8" fmla="*/ 0 h 224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1716" h="2246481">
                <a:moveTo>
                  <a:pt x="64187" y="0"/>
                </a:moveTo>
                <a:lnTo>
                  <a:pt x="4437530" y="0"/>
                </a:lnTo>
                <a:cubicBezTo>
                  <a:pt x="4472978" y="0"/>
                  <a:pt x="4501716" y="30274"/>
                  <a:pt x="4501716" y="67619"/>
                </a:cubicBezTo>
                <a:lnTo>
                  <a:pt x="4501716" y="2178862"/>
                </a:lnTo>
                <a:cubicBezTo>
                  <a:pt x="4501716" y="2216207"/>
                  <a:pt x="4472978" y="2246481"/>
                  <a:pt x="4437530" y="2246481"/>
                </a:cubicBezTo>
                <a:lnTo>
                  <a:pt x="64187" y="2246481"/>
                </a:lnTo>
                <a:cubicBezTo>
                  <a:pt x="28738" y="2246481"/>
                  <a:pt x="0" y="2216207"/>
                  <a:pt x="0" y="2178862"/>
                </a:cubicBezTo>
                <a:lnTo>
                  <a:pt x="0" y="67619"/>
                </a:lnTo>
                <a:cubicBezTo>
                  <a:pt x="0" y="30274"/>
                  <a:pt x="28738" y="0"/>
                  <a:pt x="64187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C0033B-E06C-4EC4-9483-39A6BD0BBB16}"/>
              </a:ext>
            </a:extLst>
          </p:cNvPr>
          <p:cNvSpPr txBox="1"/>
          <p:nvPr userDrawn="1"/>
        </p:nvSpPr>
        <p:spPr>
          <a:xfrm>
            <a:off x="377464" y="272276"/>
            <a:ext cx="1583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600" dirty="0">
                <a:solidFill>
                  <a:schemeClr val="bg1"/>
                </a:solidFill>
                <a:latin typeface="+mj-lt"/>
              </a:rPr>
              <a:t>Infotech</a:t>
            </a:r>
          </a:p>
        </p:txBody>
      </p:sp>
    </p:spTree>
    <p:extLst>
      <p:ext uri="{BB962C8B-B14F-4D97-AF65-F5344CB8AC3E}">
        <p14:creationId xmlns:p14="http://schemas.microsoft.com/office/powerpoint/2010/main" val="115038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6 -4.07407E-6 L 0.21381 -4.07407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39C12EC-9D78-4AD1-846D-1535E72377F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49981" y="2231347"/>
            <a:ext cx="1497273" cy="1497273"/>
          </a:xfrm>
          <a:custGeom>
            <a:avLst/>
            <a:gdLst>
              <a:gd name="connsiteX0" fmla="*/ 748637 w 1497273"/>
              <a:gd name="connsiteY0" fmla="*/ 0 h 1497273"/>
              <a:gd name="connsiteX1" fmla="*/ 1497273 w 1497273"/>
              <a:gd name="connsiteY1" fmla="*/ 748637 h 1497273"/>
              <a:gd name="connsiteX2" fmla="*/ 748637 w 1497273"/>
              <a:gd name="connsiteY2" fmla="*/ 1497273 h 1497273"/>
              <a:gd name="connsiteX3" fmla="*/ 0 w 1497273"/>
              <a:gd name="connsiteY3" fmla="*/ 748637 h 1497273"/>
              <a:gd name="connsiteX4" fmla="*/ 748637 w 1497273"/>
              <a:gd name="connsiteY4" fmla="*/ 0 h 149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7273" h="1497273">
                <a:moveTo>
                  <a:pt x="748637" y="0"/>
                </a:moveTo>
                <a:cubicBezTo>
                  <a:pt x="1162098" y="0"/>
                  <a:pt x="1497273" y="335176"/>
                  <a:pt x="1497273" y="748637"/>
                </a:cubicBezTo>
                <a:cubicBezTo>
                  <a:pt x="1497273" y="1162098"/>
                  <a:pt x="1162098" y="1497273"/>
                  <a:pt x="748637" y="1497273"/>
                </a:cubicBezTo>
                <a:cubicBezTo>
                  <a:pt x="335176" y="1497273"/>
                  <a:pt x="0" y="1162098"/>
                  <a:pt x="0" y="748637"/>
                </a:cubicBezTo>
                <a:cubicBezTo>
                  <a:pt x="0" y="335176"/>
                  <a:pt x="335176" y="0"/>
                  <a:pt x="748637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E110E53-FBA0-4AB2-AEC2-7C4C8FC603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06176" y="2231347"/>
            <a:ext cx="1497273" cy="1497273"/>
          </a:xfrm>
          <a:custGeom>
            <a:avLst/>
            <a:gdLst>
              <a:gd name="connsiteX0" fmla="*/ 748637 w 1497273"/>
              <a:gd name="connsiteY0" fmla="*/ 0 h 1497273"/>
              <a:gd name="connsiteX1" fmla="*/ 1497273 w 1497273"/>
              <a:gd name="connsiteY1" fmla="*/ 748637 h 1497273"/>
              <a:gd name="connsiteX2" fmla="*/ 748637 w 1497273"/>
              <a:gd name="connsiteY2" fmla="*/ 1497273 h 1497273"/>
              <a:gd name="connsiteX3" fmla="*/ 0 w 1497273"/>
              <a:gd name="connsiteY3" fmla="*/ 748637 h 1497273"/>
              <a:gd name="connsiteX4" fmla="*/ 748637 w 1497273"/>
              <a:gd name="connsiteY4" fmla="*/ 0 h 149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7273" h="1497273">
                <a:moveTo>
                  <a:pt x="748637" y="0"/>
                </a:moveTo>
                <a:cubicBezTo>
                  <a:pt x="1162098" y="0"/>
                  <a:pt x="1497273" y="335176"/>
                  <a:pt x="1497273" y="748637"/>
                </a:cubicBezTo>
                <a:cubicBezTo>
                  <a:pt x="1497273" y="1162098"/>
                  <a:pt x="1162098" y="1497273"/>
                  <a:pt x="748637" y="1497273"/>
                </a:cubicBezTo>
                <a:cubicBezTo>
                  <a:pt x="335176" y="1497273"/>
                  <a:pt x="0" y="1162098"/>
                  <a:pt x="0" y="748637"/>
                </a:cubicBezTo>
                <a:cubicBezTo>
                  <a:pt x="0" y="335176"/>
                  <a:pt x="335176" y="0"/>
                  <a:pt x="748637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3166216-CA55-48C7-BA0E-B5FA87B71F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71903" y="2231347"/>
            <a:ext cx="1497273" cy="1497273"/>
          </a:xfrm>
          <a:custGeom>
            <a:avLst/>
            <a:gdLst>
              <a:gd name="connsiteX0" fmla="*/ 748637 w 1497273"/>
              <a:gd name="connsiteY0" fmla="*/ 0 h 1497273"/>
              <a:gd name="connsiteX1" fmla="*/ 1497273 w 1497273"/>
              <a:gd name="connsiteY1" fmla="*/ 748637 h 1497273"/>
              <a:gd name="connsiteX2" fmla="*/ 748637 w 1497273"/>
              <a:gd name="connsiteY2" fmla="*/ 1497273 h 1497273"/>
              <a:gd name="connsiteX3" fmla="*/ 0 w 1497273"/>
              <a:gd name="connsiteY3" fmla="*/ 748637 h 1497273"/>
              <a:gd name="connsiteX4" fmla="*/ 748637 w 1497273"/>
              <a:gd name="connsiteY4" fmla="*/ 0 h 149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7273" h="1497273">
                <a:moveTo>
                  <a:pt x="748637" y="0"/>
                </a:moveTo>
                <a:cubicBezTo>
                  <a:pt x="1162098" y="0"/>
                  <a:pt x="1497273" y="335176"/>
                  <a:pt x="1497273" y="748637"/>
                </a:cubicBezTo>
                <a:cubicBezTo>
                  <a:pt x="1497273" y="1162098"/>
                  <a:pt x="1162098" y="1497273"/>
                  <a:pt x="748637" y="1497273"/>
                </a:cubicBezTo>
                <a:cubicBezTo>
                  <a:pt x="335176" y="1497273"/>
                  <a:pt x="0" y="1162098"/>
                  <a:pt x="0" y="748637"/>
                </a:cubicBezTo>
                <a:cubicBezTo>
                  <a:pt x="0" y="335176"/>
                  <a:pt x="335176" y="0"/>
                  <a:pt x="748637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 dirty="0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348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1.85185E-6 L 0.2138 -1.85185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L 0.2138 -1.85185E-6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29167E-6 -1.85185E-6 L 0.2138 -1.85185E-6 " pathEditMode="relative" rAng="0" ptsTypes="AA">
                                      <p:cBhvr>
                                        <p:cTn id="19" dur="1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7" grpId="0" animBg="1"/>
      <p:bldP spid="7" grpId="1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172842-3B8A-4BDD-8E04-B925606C13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7657" y="1104900"/>
            <a:ext cx="5148943" cy="3176814"/>
          </a:xfrm>
          <a:prstGeom prst="roundRect">
            <a:avLst>
              <a:gd name="adj" fmla="val 2875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1355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7 1.85185E-6 L 0.2138 1.85185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E2BB769-B6E6-4654-A078-C19DE6C273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04386" y="1"/>
            <a:ext cx="6587613" cy="6857999"/>
          </a:xfrm>
          <a:custGeom>
            <a:avLst/>
            <a:gdLst>
              <a:gd name="connsiteX0" fmla="*/ 0 w 12192000"/>
              <a:gd name="connsiteY0" fmla="*/ 0 h 2794789"/>
              <a:gd name="connsiteX1" fmla="*/ 12192000 w 12192000"/>
              <a:gd name="connsiteY1" fmla="*/ 0 h 2794789"/>
              <a:gd name="connsiteX2" fmla="*/ 12192000 w 12192000"/>
              <a:gd name="connsiteY2" fmla="*/ 2794789 h 2794789"/>
              <a:gd name="connsiteX3" fmla="*/ 0 w 12192000"/>
              <a:gd name="connsiteY3" fmla="*/ 2794789 h 279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794789">
                <a:moveTo>
                  <a:pt x="0" y="0"/>
                </a:moveTo>
                <a:lnTo>
                  <a:pt x="12192000" y="0"/>
                </a:lnTo>
                <a:lnTo>
                  <a:pt x="12192000" y="2794789"/>
                </a:lnTo>
                <a:lnTo>
                  <a:pt x="0" y="2794789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164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66667E-6 -4.44444E-6 L 0.2138 -4.44444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E9AAD8-D708-449D-B0BB-A0FA26F33C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70537" y="0"/>
            <a:ext cx="6621463" cy="6858001"/>
          </a:xfrm>
          <a:custGeom>
            <a:avLst/>
            <a:gdLst>
              <a:gd name="connsiteX0" fmla="*/ 0 w 6621463"/>
              <a:gd name="connsiteY0" fmla="*/ 0 h 6858001"/>
              <a:gd name="connsiteX1" fmla="*/ 6621463 w 6621463"/>
              <a:gd name="connsiteY1" fmla="*/ 0 h 6858001"/>
              <a:gd name="connsiteX2" fmla="*/ 6621463 w 6621463"/>
              <a:gd name="connsiteY2" fmla="*/ 6858001 h 6858001"/>
              <a:gd name="connsiteX3" fmla="*/ 0 w 6621463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1463" h="6858001">
                <a:moveTo>
                  <a:pt x="0" y="0"/>
                </a:moveTo>
                <a:lnTo>
                  <a:pt x="6621463" y="0"/>
                </a:lnTo>
                <a:lnTo>
                  <a:pt x="6621463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2088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75E-6 0 L 0.21381 0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36E95B3-A69A-4685-9A13-3FE715CE0D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64300" y="963194"/>
            <a:ext cx="2398600" cy="3403886"/>
          </a:xfrm>
          <a:prstGeom prst="roundRect">
            <a:avLst>
              <a:gd name="adj" fmla="val 3562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774732-7A7C-4DE4-8785-6FB960BDE7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9946" y="1859450"/>
            <a:ext cx="2398600" cy="3403886"/>
          </a:xfrm>
          <a:prstGeom prst="roundRect">
            <a:avLst>
              <a:gd name="adj" fmla="val 3562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0571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2138 -1.85185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1.85185E-6 L 0.2138 -1.85185E-6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6" grpId="0" animBg="1"/>
      <p:bldP spid="6" grpId="1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63FDCB-3AD1-45E2-892E-31EA9FB648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7438" y="927100"/>
            <a:ext cx="3430587" cy="1543050"/>
          </a:xfrm>
          <a:prstGeom prst="roundRect">
            <a:avLst>
              <a:gd name="adj" fmla="val 6790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4126AFD-7C33-44ED-8ACA-9D718AD0E7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34300" y="2629443"/>
            <a:ext cx="3430587" cy="1543050"/>
          </a:xfrm>
          <a:prstGeom prst="roundRect">
            <a:avLst>
              <a:gd name="adj" fmla="val 6790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296AD6C6-2E94-48D8-B15F-FA0F6687E0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7113" y="4413933"/>
            <a:ext cx="3430587" cy="1543050"/>
          </a:xfrm>
          <a:prstGeom prst="roundRect">
            <a:avLst>
              <a:gd name="adj" fmla="val 6790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799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2138 3.7037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8.33333E-7 3.7037E-6 L 0.2138 3.7037E-6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3.7037E-6 L 0.2138 3.7037E-6 " pathEditMode="relative" rAng="0" ptsTypes="AA">
                                      <p:cBhvr>
                                        <p:cTn id="19" dur="1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D44CDF-677F-4291-BFF0-274A01F6D95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61527" y="3186665"/>
            <a:ext cx="3830471" cy="3671333"/>
          </a:xfrm>
          <a:custGeom>
            <a:avLst/>
            <a:gdLst>
              <a:gd name="connsiteX0" fmla="*/ 0 w 3177838"/>
              <a:gd name="connsiteY0" fmla="*/ 0 h 3186665"/>
              <a:gd name="connsiteX1" fmla="*/ 3177838 w 3177838"/>
              <a:gd name="connsiteY1" fmla="*/ 0 h 3186665"/>
              <a:gd name="connsiteX2" fmla="*/ 3177838 w 3177838"/>
              <a:gd name="connsiteY2" fmla="*/ 3186665 h 3186665"/>
              <a:gd name="connsiteX3" fmla="*/ 0 w 3177838"/>
              <a:gd name="connsiteY3" fmla="*/ 3186665 h 3186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7838" h="3186665">
                <a:moveTo>
                  <a:pt x="0" y="0"/>
                </a:moveTo>
                <a:lnTo>
                  <a:pt x="3177838" y="0"/>
                </a:lnTo>
                <a:lnTo>
                  <a:pt x="3177838" y="3186665"/>
                </a:lnTo>
                <a:lnTo>
                  <a:pt x="0" y="3186665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F8A030D-71D2-43D7-93F2-08F2037DBA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3948" y="2"/>
            <a:ext cx="3177838" cy="3186665"/>
          </a:xfrm>
          <a:custGeom>
            <a:avLst/>
            <a:gdLst>
              <a:gd name="connsiteX0" fmla="*/ 0 w 3177838"/>
              <a:gd name="connsiteY0" fmla="*/ 0 h 3186665"/>
              <a:gd name="connsiteX1" fmla="*/ 3177838 w 3177838"/>
              <a:gd name="connsiteY1" fmla="*/ 0 h 3186665"/>
              <a:gd name="connsiteX2" fmla="*/ 3177838 w 3177838"/>
              <a:gd name="connsiteY2" fmla="*/ 3186665 h 3186665"/>
              <a:gd name="connsiteX3" fmla="*/ 0 w 3177838"/>
              <a:gd name="connsiteY3" fmla="*/ 3186665 h 3186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7838" h="3186665">
                <a:moveTo>
                  <a:pt x="0" y="0"/>
                </a:moveTo>
                <a:lnTo>
                  <a:pt x="3177838" y="0"/>
                </a:lnTo>
                <a:lnTo>
                  <a:pt x="3177838" y="3186665"/>
                </a:lnTo>
                <a:lnTo>
                  <a:pt x="0" y="3186665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791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01C9956-2A4E-4C36-8778-10D80E8D48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2896" y="1421945"/>
            <a:ext cx="5698946" cy="3202266"/>
          </a:xfrm>
          <a:custGeom>
            <a:avLst/>
            <a:gdLst>
              <a:gd name="connsiteX0" fmla="*/ 169547 w 5910583"/>
              <a:gd name="connsiteY0" fmla="*/ 0 h 3321185"/>
              <a:gd name="connsiteX1" fmla="*/ 2420542 w 5910583"/>
              <a:gd name="connsiteY1" fmla="*/ 0 h 3321185"/>
              <a:gd name="connsiteX2" fmla="*/ 2487846 w 5910583"/>
              <a:gd name="connsiteY2" fmla="*/ 67304 h 3321185"/>
              <a:gd name="connsiteX3" fmla="*/ 2491298 w 5910583"/>
              <a:gd name="connsiteY3" fmla="*/ 66904 h 3321185"/>
              <a:gd name="connsiteX4" fmla="*/ 2497366 w 5910583"/>
              <a:gd name="connsiteY4" fmla="*/ 96960 h 3321185"/>
              <a:gd name="connsiteX5" fmla="*/ 2608994 w 5910583"/>
              <a:gd name="connsiteY5" fmla="*/ 170952 h 3321185"/>
              <a:gd name="connsiteX6" fmla="*/ 3301589 w 5910583"/>
              <a:gd name="connsiteY6" fmla="*/ 170952 h 3321185"/>
              <a:gd name="connsiteX7" fmla="*/ 3413217 w 5910583"/>
              <a:gd name="connsiteY7" fmla="*/ 96960 h 3321185"/>
              <a:gd name="connsiteX8" fmla="*/ 3419072 w 5910583"/>
              <a:gd name="connsiteY8" fmla="*/ 67960 h 3321185"/>
              <a:gd name="connsiteX9" fmla="*/ 3422735 w 5910583"/>
              <a:gd name="connsiteY9" fmla="*/ 67303 h 3321185"/>
              <a:gd name="connsiteX10" fmla="*/ 3463841 w 5910583"/>
              <a:gd name="connsiteY10" fmla="*/ 5289 h 3321185"/>
              <a:gd name="connsiteX11" fmla="*/ 3490033 w 5910583"/>
              <a:gd name="connsiteY11" fmla="*/ 0 h 3321185"/>
              <a:gd name="connsiteX12" fmla="*/ 5741037 w 5910583"/>
              <a:gd name="connsiteY12" fmla="*/ 0 h 3321185"/>
              <a:gd name="connsiteX13" fmla="*/ 5910583 w 5910583"/>
              <a:gd name="connsiteY13" fmla="*/ 169547 h 3321185"/>
              <a:gd name="connsiteX14" fmla="*/ 5910583 w 5910583"/>
              <a:gd name="connsiteY14" fmla="*/ 3151638 h 3321185"/>
              <a:gd name="connsiteX15" fmla="*/ 5741037 w 5910583"/>
              <a:gd name="connsiteY15" fmla="*/ 3321185 h 3321185"/>
              <a:gd name="connsiteX16" fmla="*/ 169547 w 5910583"/>
              <a:gd name="connsiteY16" fmla="*/ 3321185 h 3321185"/>
              <a:gd name="connsiteX17" fmla="*/ 0 w 5910583"/>
              <a:gd name="connsiteY17" fmla="*/ 3151638 h 3321185"/>
              <a:gd name="connsiteX18" fmla="*/ 0 w 5910583"/>
              <a:gd name="connsiteY18" fmla="*/ 169547 h 3321185"/>
              <a:gd name="connsiteX19" fmla="*/ 169547 w 5910583"/>
              <a:gd name="connsiteY19" fmla="*/ 0 h 332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910583" h="3321185">
                <a:moveTo>
                  <a:pt x="169547" y="0"/>
                </a:moveTo>
                <a:lnTo>
                  <a:pt x="2420542" y="0"/>
                </a:lnTo>
                <a:cubicBezTo>
                  <a:pt x="2457713" y="0"/>
                  <a:pt x="2487846" y="30133"/>
                  <a:pt x="2487846" y="67304"/>
                </a:cubicBezTo>
                <a:lnTo>
                  <a:pt x="2491298" y="66904"/>
                </a:lnTo>
                <a:lnTo>
                  <a:pt x="2497366" y="96960"/>
                </a:lnTo>
                <a:cubicBezTo>
                  <a:pt x="2515758" y="140443"/>
                  <a:pt x="2558813" y="170952"/>
                  <a:pt x="2608994" y="170952"/>
                </a:cubicBezTo>
                <a:lnTo>
                  <a:pt x="3301589" y="170952"/>
                </a:lnTo>
                <a:cubicBezTo>
                  <a:pt x="3351771" y="170952"/>
                  <a:pt x="3394827" y="140443"/>
                  <a:pt x="3413217" y="96960"/>
                </a:cubicBezTo>
                <a:lnTo>
                  <a:pt x="3419072" y="67960"/>
                </a:lnTo>
                <a:lnTo>
                  <a:pt x="3422735" y="67303"/>
                </a:lnTo>
                <a:cubicBezTo>
                  <a:pt x="3422735" y="39425"/>
                  <a:pt x="3439684" y="15506"/>
                  <a:pt x="3463841" y="5289"/>
                </a:cubicBezTo>
                <a:lnTo>
                  <a:pt x="3490033" y="0"/>
                </a:lnTo>
                <a:lnTo>
                  <a:pt x="5741037" y="0"/>
                </a:lnTo>
                <a:cubicBezTo>
                  <a:pt x="5834674" y="0"/>
                  <a:pt x="5910583" y="75909"/>
                  <a:pt x="5910583" y="169547"/>
                </a:cubicBezTo>
                <a:lnTo>
                  <a:pt x="5910583" y="3151638"/>
                </a:lnTo>
                <a:cubicBezTo>
                  <a:pt x="5910583" y="3245276"/>
                  <a:pt x="5834674" y="3321185"/>
                  <a:pt x="5741037" y="3321185"/>
                </a:cubicBezTo>
                <a:lnTo>
                  <a:pt x="169547" y="3321185"/>
                </a:lnTo>
                <a:cubicBezTo>
                  <a:pt x="75909" y="3321185"/>
                  <a:pt x="0" y="3245276"/>
                  <a:pt x="0" y="3151638"/>
                </a:cubicBezTo>
                <a:lnTo>
                  <a:pt x="0" y="169547"/>
                </a:lnTo>
                <a:cubicBezTo>
                  <a:pt x="0" y="75909"/>
                  <a:pt x="75909" y="0"/>
                  <a:pt x="169547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 w="6350">
            <a:solidFill>
              <a:schemeClr val="accent1">
                <a:alpha val="40000"/>
              </a:schemeClr>
            </a:solidFill>
          </a:ln>
          <a:effectLst>
            <a:innerShdw blurRad="114300">
              <a:prstClr val="black">
                <a:alpha val="39000"/>
              </a:prstClr>
            </a:inn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AF4021-6C4F-4F6A-9253-DD39A9A563B2}"/>
              </a:ext>
            </a:extLst>
          </p:cNvPr>
          <p:cNvSpPr/>
          <p:nvPr userDrawn="1"/>
        </p:nvSpPr>
        <p:spPr>
          <a:xfrm rot="16200000" flipH="1" flipV="1">
            <a:off x="4381502" y="-952500"/>
            <a:ext cx="3428999" cy="12192000"/>
          </a:xfrm>
          <a:prstGeom prst="rect">
            <a:avLst/>
          </a:prstGeom>
          <a:gradFill>
            <a:gsLst>
              <a:gs pos="0">
                <a:schemeClr val="accent2">
                  <a:alpha val="35000"/>
                </a:schemeClr>
              </a:gs>
              <a:gs pos="63000">
                <a:srgbClr val="0B091E">
                  <a:alpha val="0"/>
                </a:srgbClr>
              </a:gs>
            </a:gsLst>
            <a:path path="circle">
              <a:fillToRect l="100000" t="100000"/>
            </a:path>
          </a:gra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7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7 2.96296E-6 L 0.2138 2.96296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17E5CBB-C774-48D9-BBAF-452D690ADB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9717" y="2007909"/>
            <a:ext cx="2244145" cy="2519269"/>
          </a:xfrm>
          <a:custGeom>
            <a:avLst/>
            <a:gdLst>
              <a:gd name="connsiteX0" fmla="*/ 70601 w 2244145"/>
              <a:gd name="connsiteY0" fmla="*/ 0 h 2519269"/>
              <a:gd name="connsiteX1" fmla="*/ 2173544 w 2244145"/>
              <a:gd name="connsiteY1" fmla="*/ 0 h 2519269"/>
              <a:gd name="connsiteX2" fmla="*/ 2244145 w 2244145"/>
              <a:gd name="connsiteY2" fmla="*/ 70601 h 2519269"/>
              <a:gd name="connsiteX3" fmla="*/ 2244145 w 2244145"/>
              <a:gd name="connsiteY3" fmla="*/ 2448668 h 2519269"/>
              <a:gd name="connsiteX4" fmla="*/ 2173544 w 2244145"/>
              <a:gd name="connsiteY4" fmla="*/ 2519269 h 2519269"/>
              <a:gd name="connsiteX5" fmla="*/ 70601 w 2244145"/>
              <a:gd name="connsiteY5" fmla="*/ 2519269 h 2519269"/>
              <a:gd name="connsiteX6" fmla="*/ 0 w 2244145"/>
              <a:gd name="connsiteY6" fmla="*/ 2448668 h 2519269"/>
              <a:gd name="connsiteX7" fmla="*/ 0 w 2244145"/>
              <a:gd name="connsiteY7" fmla="*/ 70601 h 2519269"/>
              <a:gd name="connsiteX8" fmla="*/ 70601 w 2244145"/>
              <a:gd name="connsiteY8" fmla="*/ 0 h 251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4145" h="2519269">
                <a:moveTo>
                  <a:pt x="70601" y="0"/>
                </a:moveTo>
                <a:lnTo>
                  <a:pt x="2173544" y="0"/>
                </a:lnTo>
                <a:cubicBezTo>
                  <a:pt x="2212536" y="0"/>
                  <a:pt x="2244145" y="31609"/>
                  <a:pt x="2244145" y="70601"/>
                </a:cubicBezTo>
                <a:lnTo>
                  <a:pt x="2244145" y="2448668"/>
                </a:lnTo>
                <a:cubicBezTo>
                  <a:pt x="2244145" y="2487660"/>
                  <a:pt x="2212536" y="2519269"/>
                  <a:pt x="2173544" y="2519269"/>
                </a:cubicBezTo>
                <a:lnTo>
                  <a:pt x="70601" y="2519269"/>
                </a:lnTo>
                <a:cubicBezTo>
                  <a:pt x="31609" y="2519269"/>
                  <a:pt x="0" y="2487660"/>
                  <a:pt x="0" y="2448668"/>
                </a:cubicBezTo>
                <a:lnTo>
                  <a:pt x="0" y="70601"/>
                </a:lnTo>
                <a:cubicBezTo>
                  <a:pt x="0" y="31609"/>
                  <a:pt x="31609" y="0"/>
                  <a:pt x="70601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494DACE-DA39-4C3B-9AA7-1FFD46898A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20547" y="3380433"/>
            <a:ext cx="2244145" cy="2519269"/>
          </a:xfrm>
          <a:custGeom>
            <a:avLst/>
            <a:gdLst>
              <a:gd name="connsiteX0" fmla="*/ 70601 w 2244145"/>
              <a:gd name="connsiteY0" fmla="*/ 0 h 2519269"/>
              <a:gd name="connsiteX1" fmla="*/ 2173544 w 2244145"/>
              <a:gd name="connsiteY1" fmla="*/ 0 h 2519269"/>
              <a:gd name="connsiteX2" fmla="*/ 2244145 w 2244145"/>
              <a:gd name="connsiteY2" fmla="*/ 70601 h 2519269"/>
              <a:gd name="connsiteX3" fmla="*/ 2244145 w 2244145"/>
              <a:gd name="connsiteY3" fmla="*/ 2448668 h 2519269"/>
              <a:gd name="connsiteX4" fmla="*/ 2173544 w 2244145"/>
              <a:gd name="connsiteY4" fmla="*/ 2519269 h 2519269"/>
              <a:gd name="connsiteX5" fmla="*/ 70601 w 2244145"/>
              <a:gd name="connsiteY5" fmla="*/ 2519269 h 2519269"/>
              <a:gd name="connsiteX6" fmla="*/ 0 w 2244145"/>
              <a:gd name="connsiteY6" fmla="*/ 2448668 h 2519269"/>
              <a:gd name="connsiteX7" fmla="*/ 0 w 2244145"/>
              <a:gd name="connsiteY7" fmla="*/ 70601 h 2519269"/>
              <a:gd name="connsiteX8" fmla="*/ 70601 w 2244145"/>
              <a:gd name="connsiteY8" fmla="*/ 0 h 251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4145" h="2519269">
                <a:moveTo>
                  <a:pt x="70601" y="0"/>
                </a:moveTo>
                <a:lnTo>
                  <a:pt x="2173544" y="0"/>
                </a:lnTo>
                <a:cubicBezTo>
                  <a:pt x="2212536" y="0"/>
                  <a:pt x="2244145" y="31609"/>
                  <a:pt x="2244145" y="70601"/>
                </a:cubicBezTo>
                <a:lnTo>
                  <a:pt x="2244145" y="2448668"/>
                </a:lnTo>
                <a:cubicBezTo>
                  <a:pt x="2244145" y="2487660"/>
                  <a:pt x="2212536" y="2519269"/>
                  <a:pt x="2173544" y="2519269"/>
                </a:cubicBezTo>
                <a:lnTo>
                  <a:pt x="70601" y="2519269"/>
                </a:lnTo>
                <a:cubicBezTo>
                  <a:pt x="31609" y="2519269"/>
                  <a:pt x="0" y="2487660"/>
                  <a:pt x="0" y="2448668"/>
                </a:cubicBezTo>
                <a:lnTo>
                  <a:pt x="0" y="70601"/>
                </a:lnTo>
                <a:cubicBezTo>
                  <a:pt x="0" y="31609"/>
                  <a:pt x="31609" y="0"/>
                  <a:pt x="70601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BF4A944-462F-41AB-BF23-E984778249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91377" y="2035025"/>
            <a:ext cx="2244145" cy="2519269"/>
          </a:xfrm>
          <a:custGeom>
            <a:avLst/>
            <a:gdLst>
              <a:gd name="connsiteX0" fmla="*/ 70601 w 2244145"/>
              <a:gd name="connsiteY0" fmla="*/ 0 h 2519269"/>
              <a:gd name="connsiteX1" fmla="*/ 2173544 w 2244145"/>
              <a:gd name="connsiteY1" fmla="*/ 0 h 2519269"/>
              <a:gd name="connsiteX2" fmla="*/ 2244145 w 2244145"/>
              <a:gd name="connsiteY2" fmla="*/ 70601 h 2519269"/>
              <a:gd name="connsiteX3" fmla="*/ 2244145 w 2244145"/>
              <a:gd name="connsiteY3" fmla="*/ 2448668 h 2519269"/>
              <a:gd name="connsiteX4" fmla="*/ 2173544 w 2244145"/>
              <a:gd name="connsiteY4" fmla="*/ 2519269 h 2519269"/>
              <a:gd name="connsiteX5" fmla="*/ 70601 w 2244145"/>
              <a:gd name="connsiteY5" fmla="*/ 2519269 h 2519269"/>
              <a:gd name="connsiteX6" fmla="*/ 0 w 2244145"/>
              <a:gd name="connsiteY6" fmla="*/ 2448668 h 2519269"/>
              <a:gd name="connsiteX7" fmla="*/ 0 w 2244145"/>
              <a:gd name="connsiteY7" fmla="*/ 70601 h 2519269"/>
              <a:gd name="connsiteX8" fmla="*/ 70601 w 2244145"/>
              <a:gd name="connsiteY8" fmla="*/ 0 h 251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4145" h="2519269">
                <a:moveTo>
                  <a:pt x="70601" y="0"/>
                </a:moveTo>
                <a:lnTo>
                  <a:pt x="2173544" y="0"/>
                </a:lnTo>
                <a:cubicBezTo>
                  <a:pt x="2212536" y="0"/>
                  <a:pt x="2244145" y="31609"/>
                  <a:pt x="2244145" y="70601"/>
                </a:cubicBezTo>
                <a:lnTo>
                  <a:pt x="2244145" y="2448668"/>
                </a:lnTo>
                <a:cubicBezTo>
                  <a:pt x="2244145" y="2487660"/>
                  <a:pt x="2212536" y="2519269"/>
                  <a:pt x="2173544" y="2519269"/>
                </a:cubicBezTo>
                <a:lnTo>
                  <a:pt x="70601" y="2519269"/>
                </a:lnTo>
                <a:cubicBezTo>
                  <a:pt x="31609" y="2519269"/>
                  <a:pt x="0" y="2487660"/>
                  <a:pt x="0" y="2448668"/>
                </a:cubicBezTo>
                <a:lnTo>
                  <a:pt x="0" y="70601"/>
                </a:lnTo>
                <a:cubicBezTo>
                  <a:pt x="0" y="31609"/>
                  <a:pt x="31609" y="0"/>
                  <a:pt x="70601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8EA609B-ABB8-4591-908C-63BA84B495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82581" y="3294659"/>
            <a:ext cx="2244145" cy="2519269"/>
          </a:xfrm>
          <a:custGeom>
            <a:avLst/>
            <a:gdLst>
              <a:gd name="connsiteX0" fmla="*/ 70601 w 2244145"/>
              <a:gd name="connsiteY0" fmla="*/ 0 h 2519269"/>
              <a:gd name="connsiteX1" fmla="*/ 2173544 w 2244145"/>
              <a:gd name="connsiteY1" fmla="*/ 0 h 2519269"/>
              <a:gd name="connsiteX2" fmla="*/ 2244145 w 2244145"/>
              <a:gd name="connsiteY2" fmla="*/ 70601 h 2519269"/>
              <a:gd name="connsiteX3" fmla="*/ 2244145 w 2244145"/>
              <a:gd name="connsiteY3" fmla="*/ 2448668 h 2519269"/>
              <a:gd name="connsiteX4" fmla="*/ 2173544 w 2244145"/>
              <a:gd name="connsiteY4" fmla="*/ 2519269 h 2519269"/>
              <a:gd name="connsiteX5" fmla="*/ 70601 w 2244145"/>
              <a:gd name="connsiteY5" fmla="*/ 2519269 h 2519269"/>
              <a:gd name="connsiteX6" fmla="*/ 0 w 2244145"/>
              <a:gd name="connsiteY6" fmla="*/ 2448668 h 2519269"/>
              <a:gd name="connsiteX7" fmla="*/ 0 w 2244145"/>
              <a:gd name="connsiteY7" fmla="*/ 70601 h 2519269"/>
              <a:gd name="connsiteX8" fmla="*/ 70601 w 2244145"/>
              <a:gd name="connsiteY8" fmla="*/ 0 h 251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4145" h="2519269">
                <a:moveTo>
                  <a:pt x="70601" y="0"/>
                </a:moveTo>
                <a:lnTo>
                  <a:pt x="2173544" y="0"/>
                </a:lnTo>
                <a:cubicBezTo>
                  <a:pt x="2212536" y="0"/>
                  <a:pt x="2244145" y="31609"/>
                  <a:pt x="2244145" y="70601"/>
                </a:cubicBezTo>
                <a:lnTo>
                  <a:pt x="2244145" y="2448668"/>
                </a:lnTo>
                <a:cubicBezTo>
                  <a:pt x="2244145" y="2487660"/>
                  <a:pt x="2212536" y="2519269"/>
                  <a:pt x="2173544" y="2519269"/>
                </a:cubicBezTo>
                <a:lnTo>
                  <a:pt x="70601" y="2519269"/>
                </a:lnTo>
                <a:cubicBezTo>
                  <a:pt x="31609" y="2519269"/>
                  <a:pt x="0" y="2487660"/>
                  <a:pt x="0" y="2448668"/>
                </a:cubicBezTo>
                <a:lnTo>
                  <a:pt x="0" y="70601"/>
                </a:lnTo>
                <a:cubicBezTo>
                  <a:pt x="0" y="31609"/>
                  <a:pt x="31609" y="0"/>
                  <a:pt x="70601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974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1.85185E-6 L 0.2138 -1.85185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7 -1.85185E-6 L 0.33971 -1.85185E-6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95833E-6 -4.07407E-6 L 0.29414 -4.07407E-6 " pathEditMode="relative" rAng="0" ptsTypes="AA">
                                      <p:cBhvr>
                                        <p:cTn id="19" dur="1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14000" decel="86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9167E-6 1.11111E-6 L 0.25378 1.11111E-6 " pathEditMode="relative" rAng="0" ptsTypes="AA">
                                      <p:cBhvr>
                                        <p:cTn id="24" dur="1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2D37CE7-3EF8-41D7-AF6A-BF0A9A4756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80777" y="981075"/>
            <a:ext cx="4303109" cy="2950360"/>
          </a:xfrm>
          <a:prstGeom prst="roundRect">
            <a:avLst>
              <a:gd name="adj" fmla="val 3236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E2089C8-7EE9-436B-96E9-BBAFAABBFA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63566" y="981075"/>
            <a:ext cx="2892802" cy="2950360"/>
          </a:xfrm>
          <a:prstGeom prst="roundRect">
            <a:avLst>
              <a:gd name="adj" fmla="val 2706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7874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1.85185E-6 L 0.2138 -1.85185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-1.85185E-6 L 0.33971 -1.85185E-6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Título e Conteúd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42244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B275295-48D0-4B01-BBCF-C7E952EBD3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21758" y="2028349"/>
            <a:ext cx="3260206" cy="3849053"/>
          </a:xfrm>
          <a:prstGeom prst="roundRect">
            <a:avLst>
              <a:gd name="adj" fmla="val 4106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E57A921-3F41-42A6-8498-3202481AF4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85889" y="2028349"/>
            <a:ext cx="3038379" cy="1895803"/>
          </a:xfrm>
          <a:prstGeom prst="roundRect">
            <a:avLst>
              <a:gd name="adj" fmla="val 4106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1906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25E-6 -4.81481E-6 L 0.2138 -4.81481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7 0 L 0.33971 0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6" grpId="0" animBg="1"/>
      <p:bldP spid="6" grpId="1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61359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D592B71-F8CB-460D-AF1D-5C220EDDB2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02971" y="1014800"/>
            <a:ext cx="8186058" cy="3164301"/>
          </a:xfrm>
          <a:custGeom>
            <a:avLst/>
            <a:gdLst>
              <a:gd name="connsiteX0" fmla="*/ 155905 w 8186058"/>
              <a:gd name="connsiteY0" fmla="*/ 0 h 3164301"/>
              <a:gd name="connsiteX1" fmla="*/ 8030153 w 8186058"/>
              <a:gd name="connsiteY1" fmla="*/ 0 h 3164301"/>
              <a:gd name="connsiteX2" fmla="*/ 8186058 w 8186058"/>
              <a:gd name="connsiteY2" fmla="*/ 155905 h 3164301"/>
              <a:gd name="connsiteX3" fmla="*/ 8186058 w 8186058"/>
              <a:gd name="connsiteY3" fmla="*/ 3008396 h 3164301"/>
              <a:gd name="connsiteX4" fmla="*/ 8030153 w 8186058"/>
              <a:gd name="connsiteY4" fmla="*/ 3164301 h 3164301"/>
              <a:gd name="connsiteX5" fmla="*/ 155905 w 8186058"/>
              <a:gd name="connsiteY5" fmla="*/ 3164301 h 3164301"/>
              <a:gd name="connsiteX6" fmla="*/ 0 w 8186058"/>
              <a:gd name="connsiteY6" fmla="*/ 3008396 h 3164301"/>
              <a:gd name="connsiteX7" fmla="*/ 0 w 8186058"/>
              <a:gd name="connsiteY7" fmla="*/ 155905 h 3164301"/>
              <a:gd name="connsiteX8" fmla="*/ 155905 w 8186058"/>
              <a:gd name="connsiteY8" fmla="*/ 0 h 316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86058" h="3164301">
                <a:moveTo>
                  <a:pt x="155905" y="0"/>
                </a:moveTo>
                <a:lnTo>
                  <a:pt x="8030153" y="0"/>
                </a:lnTo>
                <a:cubicBezTo>
                  <a:pt x="8116257" y="0"/>
                  <a:pt x="8186058" y="69801"/>
                  <a:pt x="8186058" y="155905"/>
                </a:cubicBezTo>
                <a:lnTo>
                  <a:pt x="8186058" y="3008396"/>
                </a:lnTo>
                <a:cubicBezTo>
                  <a:pt x="8186058" y="3094500"/>
                  <a:pt x="8116257" y="3164301"/>
                  <a:pt x="8030153" y="3164301"/>
                </a:cubicBezTo>
                <a:lnTo>
                  <a:pt x="155905" y="3164301"/>
                </a:lnTo>
                <a:cubicBezTo>
                  <a:pt x="69801" y="3164301"/>
                  <a:pt x="0" y="3094500"/>
                  <a:pt x="0" y="3008396"/>
                </a:cubicBezTo>
                <a:lnTo>
                  <a:pt x="0" y="155905"/>
                </a:lnTo>
                <a:cubicBezTo>
                  <a:pt x="0" y="69801"/>
                  <a:pt x="69801" y="0"/>
                  <a:pt x="155905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050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2138 3.7037E-7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Comparação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7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8" name="Google Shape;258;p7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7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0" name="Google Shape;260;p7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42365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5980DD0-F18F-48DE-8B34-5AD732D518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57143" y="1533525"/>
            <a:ext cx="3824894" cy="3790950"/>
          </a:xfrm>
          <a:custGeom>
            <a:avLst/>
            <a:gdLst>
              <a:gd name="connsiteX0" fmla="*/ 126390 w 3824894"/>
              <a:gd name="connsiteY0" fmla="*/ 0 h 3790950"/>
              <a:gd name="connsiteX1" fmla="*/ 3698504 w 3824894"/>
              <a:gd name="connsiteY1" fmla="*/ 0 h 3790950"/>
              <a:gd name="connsiteX2" fmla="*/ 3824894 w 3824894"/>
              <a:gd name="connsiteY2" fmla="*/ 126390 h 3790950"/>
              <a:gd name="connsiteX3" fmla="*/ 3824894 w 3824894"/>
              <a:gd name="connsiteY3" fmla="*/ 3664560 h 3790950"/>
              <a:gd name="connsiteX4" fmla="*/ 3698504 w 3824894"/>
              <a:gd name="connsiteY4" fmla="*/ 3790950 h 3790950"/>
              <a:gd name="connsiteX5" fmla="*/ 126390 w 3824894"/>
              <a:gd name="connsiteY5" fmla="*/ 3790950 h 3790950"/>
              <a:gd name="connsiteX6" fmla="*/ 0 w 3824894"/>
              <a:gd name="connsiteY6" fmla="*/ 3664560 h 3790950"/>
              <a:gd name="connsiteX7" fmla="*/ 0 w 3824894"/>
              <a:gd name="connsiteY7" fmla="*/ 126390 h 3790950"/>
              <a:gd name="connsiteX8" fmla="*/ 126390 w 3824894"/>
              <a:gd name="connsiteY8" fmla="*/ 0 h 379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4894" h="3790950">
                <a:moveTo>
                  <a:pt x="126390" y="0"/>
                </a:moveTo>
                <a:lnTo>
                  <a:pt x="3698504" y="0"/>
                </a:lnTo>
                <a:cubicBezTo>
                  <a:pt x="3768307" y="0"/>
                  <a:pt x="3824894" y="56587"/>
                  <a:pt x="3824894" y="126390"/>
                </a:cubicBezTo>
                <a:lnTo>
                  <a:pt x="3824894" y="3664560"/>
                </a:lnTo>
                <a:cubicBezTo>
                  <a:pt x="3824894" y="3734363"/>
                  <a:pt x="3768307" y="3790950"/>
                  <a:pt x="3698504" y="3790950"/>
                </a:cubicBezTo>
                <a:lnTo>
                  <a:pt x="126390" y="3790950"/>
                </a:lnTo>
                <a:cubicBezTo>
                  <a:pt x="56587" y="3790950"/>
                  <a:pt x="0" y="3734363"/>
                  <a:pt x="0" y="3664560"/>
                </a:cubicBezTo>
                <a:lnTo>
                  <a:pt x="0" y="126390"/>
                </a:lnTo>
                <a:cubicBezTo>
                  <a:pt x="0" y="56587"/>
                  <a:pt x="56587" y="0"/>
                  <a:pt x="126390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US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3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7 2.96296E-6 L 0.2138 2.96296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696C506-E364-4D22-81CA-28651D0E3B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04431" y="993057"/>
            <a:ext cx="1271588" cy="1271588"/>
          </a:xfrm>
          <a:custGeom>
            <a:avLst/>
            <a:gdLst>
              <a:gd name="connsiteX0" fmla="*/ 635794 w 1271588"/>
              <a:gd name="connsiteY0" fmla="*/ 0 h 1271588"/>
              <a:gd name="connsiteX1" fmla="*/ 1271588 w 1271588"/>
              <a:gd name="connsiteY1" fmla="*/ 635794 h 1271588"/>
              <a:gd name="connsiteX2" fmla="*/ 635794 w 1271588"/>
              <a:gd name="connsiteY2" fmla="*/ 1271588 h 1271588"/>
              <a:gd name="connsiteX3" fmla="*/ 0 w 1271588"/>
              <a:gd name="connsiteY3" fmla="*/ 635794 h 1271588"/>
              <a:gd name="connsiteX4" fmla="*/ 635794 w 1271588"/>
              <a:gd name="connsiteY4" fmla="*/ 0 h 127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588" h="1271588">
                <a:moveTo>
                  <a:pt x="635794" y="0"/>
                </a:moveTo>
                <a:cubicBezTo>
                  <a:pt x="986934" y="0"/>
                  <a:pt x="1271588" y="284654"/>
                  <a:pt x="1271588" y="635794"/>
                </a:cubicBezTo>
                <a:cubicBezTo>
                  <a:pt x="1271588" y="986934"/>
                  <a:pt x="986934" y="1271588"/>
                  <a:pt x="635794" y="1271588"/>
                </a:cubicBezTo>
                <a:cubicBezTo>
                  <a:pt x="284654" y="1271588"/>
                  <a:pt x="0" y="986934"/>
                  <a:pt x="0" y="635794"/>
                </a:cubicBezTo>
                <a:cubicBezTo>
                  <a:pt x="0" y="284654"/>
                  <a:pt x="284654" y="0"/>
                  <a:pt x="635794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A83B8C3-AA67-4E07-A522-4E12AD1CD0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504431" y="4593355"/>
            <a:ext cx="1271588" cy="1271588"/>
          </a:xfrm>
          <a:custGeom>
            <a:avLst/>
            <a:gdLst>
              <a:gd name="connsiteX0" fmla="*/ 635794 w 1271588"/>
              <a:gd name="connsiteY0" fmla="*/ 0 h 1271588"/>
              <a:gd name="connsiteX1" fmla="*/ 1271588 w 1271588"/>
              <a:gd name="connsiteY1" fmla="*/ 635794 h 1271588"/>
              <a:gd name="connsiteX2" fmla="*/ 635794 w 1271588"/>
              <a:gd name="connsiteY2" fmla="*/ 1271588 h 1271588"/>
              <a:gd name="connsiteX3" fmla="*/ 0 w 1271588"/>
              <a:gd name="connsiteY3" fmla="*/ 635794 h 1271588"/>
              <a:gd name="connsiteX4" fmla="*/ 635794 w 1271588"/>
              <a:gd name="connsiteY4" fmla="*/ 0 h 127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588" h="1271588">
                <a:moveTo>
                  <a:pt x="635794" y="0"/>
                </a:moveTo>
                <a:cubicBezTo>
                  <a:pt x="986934" y="0"/>
                  <a:pt x="1271588" y="284654"/>
                  <a:pt x="1271588" y="635794"/>
                </a:cubicBezTo>
                <a:cubicBezTo>
                  <a:pt x="1271588" y="986934"/>
                  <a:pt x="986934" y="1271588"/>
                  <a:pt x="635794" y="1271588"/>
                </a:cubicBezTo>
                <a:cubicBezTo>
                  <a:pt x="284654" y="1271588"/>
                  <a:pt x="0" y="986934"/>
                  <a:pt x="0" y="635794"/>
                </a:cubicBezTo>
                <a:cubicBezTo>
                  <a:pt x="0" y="284654"/>
                  <a:pt x="284654" y="0"/>
                  <a:pt x="635794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C50BA5F-126B-4136-B4CE-6749B84815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15980" y="4465097"/>
            <a:ext cx="1271588" cy="1271588"/>
          </a:xfrm>
          <a:custGeom>
            <a:avLst/>
            <a:gdLst>
              <a:gd name="connsiteX0" fmla="*/ 635794 w 1271588"/>
              <a:gd name="connsiteY0" fmla="*/ 0 h 1271588"/>
              <a:gd name="connsiteX1" fmla="*/ 1271588 w 1271588"/>
              <a:gd name="connsiteY1" fmla="*/ 635794 h 1271588"/>
              <a:gd name="connsiteX2" fmla="*/ 635794 w 1271588"/>
              <a:gd name="connsiteY2" fmla="*/ 1271588 h 1271588"/>
              <a:gd name="connsiteX3" fmla="*/ 0 w 1271588"/>
              <a:gd name="connsiteY3" fmla="*/ 635794 h 1271588"/>
              <a:gd name="connsiteX4" fmla="*/ 635794 w 1271588"/>
              <a:gd name="connsiteY4" fmla="*/ 0 h 127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588" h="1271588">
                <a:moveTo>
                  <a:pt x="635794" y="0"/>
                </a:moveTo>
                <a:cubicBezTo>
                  <a:pt x="986934" y="0"/>
                  <a:pt x="1271588" y="284654"/>
                  <a:pt x="1271588" y="635794"/>
                </a:cubicBezTo>
                <a:cubicBezTo>
                  <a:pt x="1271588" y="986934"/>
                  <a:pt x="986934" y="1271588"/>
                  <a:pt x="635794" y="1271588"/>
                </a:cubicBezTo>
                <a:cubicBezTo>
                  <a:pt x="284654" y="1271588"/>
                  <a:pt x="0" y="986934"/>
                  <a:pt x="0" y="635794"/>
                </a:cubicBezTo>
                <a:cubicBezTo>
                  <a:pt x="0" y="284654"/>
                  <a:pt x="284654" y="0"/>
                  <a:pt x="635794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 dirty="0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2542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2138 2.96296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7 2.96296E-6 L 0.2138 2.96296E-6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7 2.96296E-6 L 0.2138 2.96296E-6 " pathEditMode="relative" rAng="0" ptsTypes="AA">
                                      <p:cBhvr>
                                        <p:cTn id="19" dur="1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3B51E75-B367-4622-9A24-6CE44ED5AD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57339" y="2719848"/>
            <a:ext cx="4937290" cy="4138152"/>
          </a:xfrm>
          <a:custGeom>
            <a:avLst/>
            <a:gdLst>
              <a:gd name="connsiteX0" fmla="*/ 0 w 4937290"/>
              <a:gd name="connsiteY0" fmla="*/ 0 h 6857999"/>
              <a:gd name="connsiteX1" fmla="*/ 4937290 w 4937290"/>
              <a:gd name="connsiteY1" fmla="*/ 0 h 6857999"/>
              <a:gd name="connsiteX2" fmla="*/ 4937290 w 4937290"/>
              <a:gd name="connsiteY2" fmla="*/ 6857999 h 6857999"/>
              <a:gd name="connsiteX3" fmla="*/ 0 w 493729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7290" h="6857999">
                <a:moveTo>
                  <a:pt x="0" y="0"/>
                </a:moveTo>
                <a:lnTo>
                  <a:pt x="4937290" y="0"/>
                </a:lnTo>
                <a:lnTo>
                  <a:pt x="493729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C0033B-E06C-4EC4-9483-39A6BD0BBB16}"/>
              </a:ext>
            </a:extLst>
          </p:cNvPr>
          <p:cNvSpPr txBox="1"/>
          <p:nvPr userDrawn="1"/>
        </p:nvSpPr>
        <p:spPr>
          <a:xfrm>
            <a:off x="377464" y="272276"/>
            <a:ext cx="1583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600" dirty="0">
                <a:solidFill>
                  <a:schemeClr val="bg1"/>
                </a:solidFill>
                <a:latin typeface="+mj-lt"/>
              </a:rPr>
              <a:t>Infotech</a:t>
            </a:r>
          </a:p>
        </p:txBody>
      </p:sp>
    </p:spTree>
    <p:extLst>
      <p:ext uri="{BB962C8B-B14F-4D97-AF65-F5344CB8AC3E}">
        <p14:creationId xmlns:p14="http://schemas.microsoft.com/office/powerpoint/2010/main" val="27209692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C25A012-FB2F-4125-A810-F3D8B10B0F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21249" y="1088073"/>
            <a:ext cx="3188731" cy="3188731"/>
          </a:xfrm>
          <a:prstGeom prst="roundRect">
            <a:avLst>
              <a:gd name="adj" fmla="val 1618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 dirty="0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B7E0C3F-3E0B-4945-B467-157CF48CC1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98370" y="2561538"/>
            <a:ext cx="3188730" cy="3188730"/>
          </a:xfrm>
          <a:custGeom>
            <a:avLst/>
            <a:gdLst>
              <a:gd name="connsiteX0" fmla="*/ 2076054 w 3188730"/>
              <a:gd name="connsiteY0" fmla="*/ 0 h 3188730"/>
              <a:gd name="connsiteX1" fmla="*/ 2991102 w 3188730"/>
              <a:gd name="connsiteY1" fmla="*/ 0 h 3188730"/>
              <a:gd name="connsiteX2" fmla="*/ 3030923 w 3188730"/>
              <a:gd name="connsiteY2" fmla="*/ 4014 h 3188730"/>
              <a:gd name="connsiteX3" fmla="*/ 3188730 w 3188730"/>
              <a:gd name="connsiteY3" fmla="*/ 197637 h 3188730"/>
              <a:gd name="connsiteX4" fmla="*/ 3188730 w 3188730"/>
              <a:gd name="connsiteY4" fmla="*/ 2793275 h 3188730"/>
              <a:gd name="connsiteX5" fmla="*/ 3180697 w 3188730"/>
              <a:gd name="connsiteY5" fmla="*/ 2872965 h 3188730"/>
              <a:gd name="connsiteX6" fmla="*/ 2872965 w 3188730"/>
              <a:gd name="connsiteY6" fmla="*/ 3180697 h 3188730"/>
              <a:gd name="connsiteX7" fmla="*/ 2793275 w 3188730"/>
              <a:gd name="connsiteY7" fmla="*/ 3188730 h 3188730"/>
              <a:gd name="connsiteX8" fmla="*/ 197637 w 3188730"/>
              <a:gd name="connsiteY8" fmla="*/ 3188730 h 3188730"/>
              <a:gd name="connsiteX9" fmla="*/ 4015 w 3188730"/>
              <a:gd name="connsiteY9" fmla="*/ 3030923 h 3188730"/>
              <a:gd name="connsiteX10" fmla="*/ 0 w 3188730"/>
              <a:gd name="connsiteY10" fmla="*/ 2991102 h 3188730"/>
              <a:gd name="connsiteX11" fmla="*/ 0 w 3188730"/>
              <a:gd name="connsiteY11" fmla="*/ 1979712 h 3188730"/>
              <a:gd name="connsiteX12" fmla="*/ 1650238 w 3188730"/>
              <a:gd name="connsiteY12" fmla="*/ 1979712 h 3188730"/>
              <a:gd name="connsiteX13" fmla="*/ 2076054 w 3188730"/>
              <a:gd name="connsiteY13" fmla="*/ 1553896 h 318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88730" h="3188730">
                <a:moveTo>
                  <a:pt x="2076054" y="0"/>
                </a:moveTo>
                <a:lnTo>
                  <a:pt x="2991102" y="0"/>
                </a:lnTo>
                <a:lnTo>
                  <a:pt x="3030923" y="4014"/>
                </a:lnTo>
                <a:cubicBezTo>
                  <a:pt x="3120983" y="22444"/>
                  <a:pt x="3188730" y="102129"/>
                  <a:pt x="3188730" y="197637"/>
                </a:cubicBezTo>
                <a:lnTo>
                  <a:pt x="3188730" y="2793275"/>
                </a:lnTo>
                <a:lnTo>
                  <a:pt x="3180697" y="2872965"/>
                </a:lnTo>
                <a:cubicBezTo>
                  <a:pt x="3149089" y="3027429"/>
                  <a:pt x="3027429" y="3149089"/>
                  <a:pt x="2872965" y="3180697"/>
                </a:cubicBezTo>
                <a:lnTo>
                  <a:pt x="2793275" y="3188730"/>
                </a:lnTo>
                <a:lnTo>
                  <a:pt x="197637" y="3188730"/>
                </a:lnTo>
                <a:cubicBezTo>
                  <a:pt x="102129" y="3188730"/>
                  <a:pt x="22444" y="3120983"/>
                  <a:pt x="4015" y="3030923"/>
                </a:cubicBezTo>
                <a:lnTo>
                  <a:pt x="0" y="2991102"/>
                </a:lnTo>
                <a:lnTo>
                  <a:pt x="0" y="1979712"/>
                </a:lnTo>
                <a:lnTo>
                  <a:pt x="1650238" y="1979712"/>
                </a:lnTo>
                <a:cubicBezTo>
                  <a:pt x="1885410" y="1979712"/>
                  <a:pt x="2076054" y="1789068"/>
                  <a:pt x="2076054" y="1553896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 dirty="0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1018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75E-6 1.48148E-6 L 0.21381 1.48148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75E-6 1.48148E-6 L 0.21381 1.48148E-6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 animBg="1"/>
      <p:bldP spid="11" grpId="1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5802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31E1EDA-33DD-4F33-9325-74F2D2BC68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05325" y="2742781"/>
            <a:ext cx="3181350" cy="2165689"/>
          </a:xfrm>
          <a:prstGeom prst="roundRect">
            <a:avLst>
              <a:gd name="adj" fmla="val 3473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FB58886-53DC-40E7-B380-A8390682B4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39075" y="2742781"/>
            <a:ext cx="3181350" cy="2165689"/>
          </a:xfrm>
          <a:prstGeom prst="roundRect">
            <a:avLst>
              <a:gd name="adj" fmla="val 3473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EA893C8-15F9-4236-AE5D-B964849DE5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71575" y="2742781"/>
            <a:ext cx="3181350" cy="2165689"/>
          </a:xfrm>
          <a:prstGeom prst="roundRect">
            <a:avLst>
              <a:gd name="adj" fmla="val 3473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6450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4.81481E-6 L 0.06237 4.81481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4.81481E-6 L 0.06237 4.81481E-6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4.81481E-6 L 0.06237 4.81481E-6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8" grpId="0" animBg="1"/>
      <p:bldP spid="8" grpId="1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166877-90AE-422A-B23C-4587B2251C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30702" y="1007410"/>
            <a:ext cx="2263418" cy="2293320"/>
          </a:xfrm>
          <a:prstGeom prst="roundRect">
            <a:avLst>
              <a:gd name="adj" fmla="val 3579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B6AEBEF-133C-4201-BA52-240BB1F73B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30702" y="3599532"/>
            <a:ext cx="3867792" cy="2365358"/>
          </a:xfrm>
          <a:prstGeom prst="roundRect">
            <a:avLst>
              <a:gd name="adj" fmla="val 3579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06AA9E8-C98D-47CA-B4C6-58C778C43B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4003" y="1600086"/>
            <a:ext cx="2503448" cy="3755090"/>
          </a:xfrm>
          <a:prstGeom prst="roundRect">
            <a:avLst>
              <a:gd name="adj" fmla="val 3579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8702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2138 -4.44444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5E-6 -3.7037E-7 L 0.2138 -3.7037E-7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70833E-6 -2.22222E-6 L 0.2138 -2.22222E-6 " pathEditMode="relative" rAng="0" ptsTypes="AA">
                                      <p:cBhvr>
                                        <p:cTn id="19" dur="1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7" grpId="0" animBg="1"/>
      <p:bldP spid="7" grpId="1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7DE7A98-170D-40BC-820B-A358D232541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07918" y="1581538"/>
            <a:ext cx="2703360" cy="5920841"/>
          </a:xfrm>
          <a:custGeom>
            <a:avLst/>
            <a:gdLst>
              <a:gd name="connsiteX0" fmla="*/ 281405 w 2703360"/>
              <a:gd name="connsiteY0" fmla="*/ 1 h 5920841"/>
              <a:gd name="connsiteX1" fmla="*/ 529602 w 2703360"/>
              <a:gd name="connsiteY1" fmla="*/ 1 h 5920841"/>
              <a:gd name="connsiteX2" fmla="*/ 581393 w 2703360"/>
              <a:gd name="connsiteY2" fmla="*/ 51920 h 5920841"/>
              <a:gd name="connsiteX3" fmla="*/ 581382 w 2703360"/>
              <a:gd name="connsiteY3" fmla="*/ 53060 h 5920841"/>
              <a:gd name="connsiteX4" fmla="*/ 745346 w 2703360"/>
              <a:gd name="connsiteY4" fmla="*/ 216189 h 5920841"/>
              <a:gd name="connsiteX5" fmla="*/ 1964766 w 2703360"/>
              <a:gd name="connsiteY5" fmla="*/ 216189 h 5920841"/>
              <a:gd name="connsiteX6" fmla="*/ 2127981 w 2703360"/>
              <a:gd name="connsiteY6" fmla="*/ 53060 h 5920841"/>
              <a:gd name="connsiteX7" fmla="*/ 2179761 w 2703360"/>
              <a:gd name="connsiteY7" fmla="*/ 942 h 5920841"/>
              <a:gd name="connsiteX8" fmla="*/ 2423643 w 2703360"/>
              <a:gd name="connsiteY8" fmla="*/ 942 h 5920841"/>
              <a:gd name="connsiteX9" fmla="*/ 2703360 w 2703360"/>
              <a:gd name="connsiteY9" fmla="*/ 281290 h 5920841"/>
              <a:gd name="connsiteX10" fmla="*/ 2703360 w 2703360"/>
              <a:gd name="connsiteY10" fmla="*/ 5638609 h 5920841"/>
              <a:gd name="connsiteX11" fmla="*/ 2421954 w 2703360"/>
              <a:gd name="connsiteY11" fmla="*/ 5920841 h 5920841"/>
              <a:gd name="connsiteX12" fmla="*/ 280466 w 2703360"/>
              <a:gd name="connsiteY12" fmla="*/ 5920841 h 5920841"/>
              <a:gd name="connsiteX13" fmla="*/ 0 w 2703360"/>
              <a:gd name="connsiteY13" fmla="*/ 5638609 h 5920841"/>
              <a:gd name="connsiteX14" fmla="*/ 0 w 2703360"/>
              <a:gd name="connsiteY14" fmla="*/ 281290 h 5920841"/>
              <a:gd name="connsiteX15" fmla="*/ 281405 w 2703360"/>
              <a:gd name="connsiteY15" fmla="*/ 1 h 592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03360" h="5920841">
                <a:moveTo>
                  <a:pt x="281405" y="1"/>
                </a:moveTo>
                <a:lnTo>
                  <a:pt x="529602" y="1"/>
                </a:lnTo>
                <a:cubicBezTo>
                  <a:pt x="558199" y="-6"/>
                  <a:pt x="581387" y="23238"/>
                  <a:pt x="581393" y="51920"/>
                </a:cubicBezTo>
                <a:cubicBezTo>
                  <a:pt x="581393" y="52299"/>
                  <a:pt x="581389" y="52679"/>
                  <a:pt x="581382" y="53060"/>
                </a:cubicBezTo>
                <a:cubicBezTo>
                  <a:pt x="581898" y="143453"/>
                  <a:pt x="655217" y="216398"/>
                  <a:pt x="745346" y="216189"/>
                </a:cubicBezTo>
                <a:lnTo>
                  <a:pt x="1964766" y="216189"/>
                </a:lnTo>
                <a:cubicBezTo>
                  <a:pt x="2054602" y="215985"/>
                  <a:pt x="2127465" y="143160"/>
                  <a:pt x="2127981" y="53060"/>
                </a:cubicBezTo>
                <a:cubicBezTo>
                  <a:pt x="2127981" y="24350"/>
                  <a:pt x="2151132" y="1045"/>
                  <a:pt x="2179761" y="942"/>
                </a:cubicBezTo>
                <a:lnTo>
                  <a:pt x="2423643" y="942"/>
                </a:lnTo>
                <a:cubicBezTo>
                  <a:pt x="2577670" y="1865"/>
                  <a:pt x="2702336" y="126813"/>
                  <a:pt x="2703360" y="281290"/>
                </a:cubicBezTo>
                <a:lnTo>
                  <a:pt x="2703360" y="5638609"/>
                </a:lnTo>
                <a:cubicBezTo>
                  <a:pt x="2703360" y="5794480"/>
                  <a:pt x="2577369" y="5920841"/>
                  <a:pt x="2421954" y="5920841"/>
                </a:cubicBezTo>
                <a:lnTo>
                  <a:pt x="280466" y="5920841"/>
                </a:lnTo>
                <a:cubicBezTo>
                  <a:pt x="125417" y="5920320"/>
                  <a:pt x="0" y="5794112"/>
                  <a:pt x="0" y="5638609"/>
                </a:cubicBezTo>
                <a:lnTo>
                  <a:pt x="0" y="281290"/>
                </a:lnTo>
                <a:cubicBezTo>
                  <a:pt x="516" y="125787"/>
                  <a:pt x="126354" y="1"/>
                  <a:pt x="281405" y="1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 w="6350">
            <a:solidFill>
              <a:schemeClr val="accent1">
                <a:alpha val="35000"/>
              </a:schemeClr>
            </a:solidFill>
          </a:ln>
          <a:effectLst>
            <a:innerShdw blurRad="114300">
              <a:prstClr val="black">
                <a:alpha val="61000"/>
              </a:prstClr>
            </a:innerShdw>
          </a:effectLst>
        </p:spPr>
        <p:txBody>
          <a:bodyPr wrap="square" anchor="ctr">
            <a:noAutofit/>
          </a:bodyPr>
          <a:lstStyle>
            <a:lvl1pPr>
              <a:defRPr lang="en-US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5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08333E-6 1.48148E-6 L 0.2138 1.48148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C9799B0-83BC-4B02-840B-9D968C94A6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88288" y="1142306"/>
            <a:ext cx="5643843" cy="2576887"/>
          </a:xfrm>
          <a:custGeom>
            <a:avLst/>
            <a:gdLst>
              <a:gd name="connsiteX0" fmla="*/ 268131 w 5643843"/>
              <a:gd name="connsiteY0" fmla="*/ 0 h 2576887"/>
              <a:gd name="connsiteX1" fmla="*/ 5374815 w 5643843"/>
              <a:gd name="connsiteY1" fmla="*/ 0 h 2576887"/>
              <a:gd name="connsiteX2" fmla="*/ 5643843 w 5643843"/>
              <a:gd name="connsiteY2" fmla="*/ 268240 h 2576887"/>
              <a:gd name="connsiteX3" fmla="*/ 5643843 w 5643843"/>
              <a:gd name="connsiteY3" fmla="*/ 2309542 h 2576887"/>
              <a:gd name="connsiteX4" fmla="*/ 5374815 w 5643843"/>
              <a:gd name="connsiteY4" fmla="*/ 2576887 h 2576887"/>
              <a:gd name="connsiteX5" fmla="*/ 268131 w 5643843"/>
              <a:gd name="connsiteY5" fmla="*/ 2576887 h 2576887"/>
              <a:gd name="connsiteX6" fmla="*/ 1 w 5643843"/>
              <a:gd name="connsiteY6" fmla="*/ 2308647 h 2576887"/>
              <a:gd name="connsiteX7" fmla="*/ 1 w 5643843"/>
              <a:gd name="connsiteY7" fmla="*/ 2072061 h 2576887"/>
              <a:gd name="connsiteX8" fmla="*/ 49491 w 5643843"/>
              <a:gd name="connsiteY8" fmla="*/ 2022693 h 2576887"/>
              <a:gd name="connsiteX9" fmla="*/ 50578 w 5643843"/>
              <a:gd name="connsiteY9" fmla="*/ 2022704 h 2576887"/>
              <a:gd name="connsiteX10" fmla="*/ 206075 w 5643843"/>
              <a:gd name="connsiteY10" fmla="*/ 1866410 h 2576887"/>
              <a:gd name="connsiteX11" fmla="*/ 206075 w 5643843"/>
              <a:gd name="connsiteY11" fmla="*/ 704039 h 2576887"/>
              <a:gd name="connsiteX12" fmla="*/ 50578 w 5643843"/>
              <a:gd name="connsiteY12" fmla="*/ 548460 h 2576887"/>
              <a:gd name="connsiteX13" fmla="*/ 898 w 5643843"/>
              <a:gd name="connsiteY13" fmla="*/ 499103 h 2576887"/>
              <a:gd name="connsiteX14" fmla="*/ 898 w 5643843"/>
              <a:gd name="connsiteY14" fmla="*/ 266630 h 2576887"/>
              <a:gd name="connsiteX15" fmla="*/ 268131 w 5643843"/>
              <a:gd name="connsiteY15" fmla="*/ 0 h 257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43843" h="2576887">
                <a:moveTo>
                  <a:pt x="268131" y="0"/>
                </a:moveTo>
                <a:lnTo>
                  <a:pt x="5374815" y="0"/>
                </a:lnTo>
                <a:cubicBezTo>
                  <a:pt x="5523394" y="0"/>
                  <a:pt x="5643843" y="120096"/>
                  <a:pt x="5643843" y="268240"/>
                </a:cubicBezTo>
                <a:lnTo>
                  <a:pt x="5643843" y="2309542"/>
                </a:lnTo>
                <a:cubicBezTo>
                  <a:pt x="5643347" y="2457337"/>
                  <a:pt x="5523043" y="2576887"/>
                  <a:pt x="5374815" y="2576887"/>
                </a:cubicBezTo>
                <a:lnTo>
                  <a:pt x="268131" y="2576887"/>
                </a:lnTo>
                <a:cubicBezTo>
                  <a:pt x="119903" y="2576395"/>
                  <a:pt x="1" y="2456444"/>
                  <a:pt x="1" y="2308647"/>
                </a:cubicBezTo>
                <a:lnTo>
                  <a:pt x="1" y="2072061"/>
                </a:lnTo>
                <a:cubicBezTo>
                  <a:pt x="-5" y="2044802"/>
                  <a:pt x="22151" y="2022699"/>
                  <a:pt x="49491" y="2022693"/>
                </a:cubicBezTo>
                <a:cubicBezTo>
                  <a:pt x="49853" y="2022693"/>
                  <a:pt x="50215" y="2022697"/>
                  <a:pt x="50578" y="2022704"/>
                </a:cubicBezTo>
                <a:cubicBezTo>
                  <a:pt x="136742" y="2022212"/>
                  <a:pt x="206275" y="1952323"/>
                  <a:pt x="206075" y="1866410"/>
                </a:cubicBezTo>
                <a:lnTo>
                  <a:pt x="206075" y="704039"/>
                </a:lnTo>
                <a:cubicBezTo>
                  <a:pt x="205881" y="618406"/>
                  <a:pt x="136463" y="548952"/>
                  <a:pt x="50578" y="548460"/>
                </a:cubicBezTo>
                <a:cubicBezTo>
                  <a:pt x="23211" y="548460"/>
                  <a:pt x="996" y="526392"/>
                  <a:pt x="898" y="499103"/>
                </a:cubicBezTo>
                <a:lnTo>
                  <a:pt x="898" y="266630"/>
                </a:lnTo>
                <a:cubicBezTo>
                  <a:pt x="1778" y="119809"/>
                  <a:pt x="120881" y="976"/>
                  <a:pt x="268131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 w="6350">
            <a:solidFill>
              <a:schemeClr val="accent1">
                <a:alpha val="35000"/>
              </a:schemeClr>
            </a:solidFill>
          </a:ln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US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5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75E-6 1.48148E-6 L 0.21381 1.48148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840CED3-D6DF-4A28-9625-905E790172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20311" y="2914145"/>
            <a:ext cx="4057658" cy="2555734"/>
          </a:xfrm>
          <a:custGeom>
            <a:avLst/>
            <a:gdLst>
              <a:gd name="connsiteX0" fmla="*/ 0 w 4057658"/>
              <a:gd name="connsiteY0" fmla="*/ 0 h 2555734"/>
              <a:gd name="connsiteX1" fmla="*/ 4057658 w 4057658"/>
              <a:gd name="connsiteY1" fmla="*/ 0 h 2555734"/>
              <a:gd name="connsiteX2" fmla="*/ 4057658 w 4057658"/>
              <a:gd name="connsiteY2" fmla="*/ 2555734 h 2555734"/>
              <a:gd name="connsiteX3" fmla="*/ 0 w 4057658"/>
              <a:gd name="connsiteY3" fmla="*/ 2555734 h 255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7658" h="2555734">
                <a:moveTo>
                  <a:pt x="0" y="0"/>
                </a:moveTo>
                <a:lnTo>
                  <a:pt x="4057658" y="0"/>
                </a:lnTo>
                <a:lnTo>
                  <a:pt x="4057658" y="2555734"/>
                </a:lnTo>
                <a:lnTo>
                  <a:pt x="0" y="255573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innerShdw blurRad="114300">
              <a:prstClr val="black">
                <a:alpha val="56000"/>
              </a:prstClr>
            </a:inn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6065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75E-6 1.48148E-6 L 0.21381 1.48148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C7DF0F1-AD7B-495C-ADA9-8D880F13B0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40852" y="2411255"/>
            <a:ext cx="3231123" cy="2799146"/>
          </a:xfrm>
          <a:prstGeom prst="roundRect">
            <a:avLst>
              <a:gd name="adj" fmla="val 3396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D1DD4C8-2D53-4549-9CA7-6D8FDEA95A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08202" y="2411255"/>
            <a:ext cx="2366939" cy="2799146"/>
          </a:xfrm>
          <a:prstGeom prst="roundRect">
            <a:avLst>
              <a:gd name="adj" fmla="val 4594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2002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Somente Título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17772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550DC99-2520-4A26-9827-4F7C485A44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95950" y="2"/>
            <a:ext cx="6496051" cy="6857999"/>
          </a:xfrm>
          <a:custGeom>
            <a:avLst/>
            <a:gdLst>
              <a:gd name="connsiteX0" fmla="*/ 0 w 3997325"/>
              <a:gd name="connsiteY0" fmla="*/ 0 h 6857999"/>
              <a:gd name="connsiteX1" fmla="*/ 3997325 w 3997325"/>
              <a:gd name="connsiteY1" fmla="*/ 0 h 6857999"/>
              <a:gd name="connsiteX2" fmla="*/ 3997325 w 3997325"/>
              <a:gd name="connsiteY2" fmla="*/ 6857999 h 6857999"/>
              <a:gd name="connsiteX3" fmla="*/ 0 w 3997325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7325" h="6857999">
                <a:moveTo>
                  <a:pt x="0" y="0"/>
                </a:moveTo>
                <a:lnTo>
                  <a:pt x="3997325" y="0"/>
                </a:lnTo>
                <a:lnTo>
                  <a:pt x="399732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5731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75E-6 0 L 0.21381 0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DA882A8-A20B-445A-A2F5-B9C670990D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73153" y="3578140"/>
            <a:ext cx="1271034" cy="1271030"/>
          </a:xfrm>
          <a:custGeom>
            <a:avLst/>
            <a:gdLst>
              <a:gd name="connsiteX0" fmla="*/ 635517 w 1271034"/>
              <a:gd name="connsiteY0" fmla="*/ 0 h 1271030"/>
              <a:gd name="connsiteX1" fmla="*/ 1271034 w 1271034"/>
              <a:gd name="connsiteY1" fmla="*/ 635515 h 1271030"/>
              <a:gd name="connsiteX2" fmla="*/ 635517 w 1271034"/>
              <a:gd name="connsiteY2" fmla="*/ 1271030 h 1271030"/>
              <a:gd name="connsiteX3" fmla="*/ 0 w 1271034"/>
              <a:gd name="connsiteY3" fmla="*/ 635515 h 1271030"/>
              <a:gd name="connsiteX4" fmla="*/ 635517 w 1271034"/>
              <a:gd name="connsiteY4" fmla="*/ 0 h 127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034" h="1271030">
                <a:moveTo>
                  <a:pt x="635517" y="0"/>
                </a:moveTo>
                <a:cubicBezTo>
                  <a:pt x="986504" y="0"/>
                  <a:pt x="1271034" y="284530"/>
                  <a:pt x="1271034" y="635515"/>
                </a:cubicBezTo>
                <a:cubicBezTo>
                  <a:pt x="1271034" y="986501"/>
                  <a:pt x="986504" y="1271030"/>
                  <a:pt x="635517" y="1271030"/>
                </a:cubicBezTo>
                <a:cubicBezTo>
                  <a:pt x="284531" y="1271030"/>
                  <a:pt x="0" y="986501"/>
                  <a:pt x="0" y="635515"/>
                </a:cubicBezTo>
                <a:cubicBezTo>
                  <a:pt x="0" y="284530"/>
                  <a:pt x="284531" y="0"/>
                  <a:pt x="635517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696733-29CE-45D3-9EA5-5DDF22CDB9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07854" y="1555307"/>
            <a:ext cx="1271034" cy="1271030"/>
          </a:xfrm>
          <a:custGeom>
            <a:avLst/>
            <a:gdLst>
              <a:gd name="connsiteX0" fmla="*/ 635517 w 1271034"/>
              <a:gd name="connsiteY0" fmla="*/ 0 h 1271030"/>
              <a:gd name="connsiteX1" fmla="*/ 1271034 w 1271034"/>
              <a:gd name="connsiteY1" fmla="*/ 635515 h 1271030"/>
              <a:gd name="connsiteX2" fmla="*/ 635517 w 1271034"/>
              <a:gd name="connsiteY2" fmla="*/ 1271030 h 1271030"/>
              <a:gd name="connsiteX3" fmla="*/ 0 w 1271034"/>
              <a:gd name="connsiteY3" fmla="*/ 635515 h 1271030"/>
              <a:gd name="connsiteX4" fmla="*/ 635517 w 1271034"/>
              <a:gd name="connsiteY4" fmla="*/ 0 h 127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034" h="1271030">
                <a:moveTo>
                  <a:pt x="635517" y="0"/>
                </a:moveTo>
                <a:cubicBezTo>
                  <a:pt x="986504" y="0"/>
                  <a:pt x="1271034" y="284530"/>
                  <a:pt x="1271034" y="635515"/>
                </a:cubicBezTo>
                <a:cubicBezTo>
                  <a:pt x="1271034" y="986501"/>
                  <a:pt x="986504" y="1271030"/>
                  <a:pt x="635517" y="1271030"/>
                </a:cubicBezTo>
                <a:cubicBezTo>
                  <a:pt x="284531" y="1271030"/>
                  <a:pt x="0" y="986501"/>
                  <a:pt x="0" y="635515"/>
                </a:cubicBezTo>
                <a:cubicBezTo>
                  <a:pt x="0" y="284530"/>
                  <a:pt x="284531" y="0"/>
                  <a:pt x="635517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51EC172-2A95-4605-B87D-2F024B14EB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07854" y="4016485"/>
            <a:ext cx="1271034" cy="1271030"/>
          </a:xfrm>
          <a:custGeom>
            <a:avLst/>
            <a:gdLst>
              <a:gd name="connsiteX0" fmla="*/ 635517 w 1271034"/>
              <a:gd name="connsiteY0" fmla="*/ 0 h 1271030"/>
              <a:gd name="connsiteX1" fmla="*/ 1271034 w 1271034"/>
              <a:gd name="connsiteY1" fmla="*/ 635515 h 1271030"/>
              <a:gd name="connsiteX2" fmla="*/ 635517 w 1271034"/>
              <a:gd name="connsiteY2" fmla="*/ 1271030 h 1271030"/>
              <a:gd name="connsiteX3" fmla="*/ 0 w 1271034"/>
              <a:gd name="connsiteY3" fmla="*/ 635515 h 1271030"/>
              <a:gd name="connsiteX4" fmla="*/ 635517 w 1271034"/>
              <a:gd name="connsiteY4" fmla="*/ 0 h 127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034" h="1271030">
                <a:moveTo>
                  <a:pt x="635517" y="0"/>
                </a:moveTo>
                <a:cubicBezTo>
                  <a:pt x="986504" y="0"/>
                  <a:pt x="1271034" y="284530"/>
                  <a:pt x="1271034" y="635515"/>
                </a:cubicBezTo>
                <a:cubicBezTo>
                  <a:pt x="1271034" y="986501"/>
                  <a:pt x="986504" y="1271030"/>
                  <a:pt x="635517" y="1271030"/>
                </a:cubicBezTo>
                <a:cubicBezTo>
                  <a:pt x="284531" y="1271030"/>
                  <a:pt x="0" y="986501"/>
                  <a:pt x="0" y="635515"/>
                </a:cubicBezTo>
                <a:cubicBezTo>
                  <a:pt x="0" y="284530"/>
                  <a:pt x="284531" y="0"/>
                  <a:pt x="635517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 dirty="0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1E1AC11-F08A-4685-9C86-E447928439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3153" y="1116962"/>
            <a:ext cx="1271034" cy="1271030"/>
          </a:xfrm>
          <a:custGeom>
            <a:avLst/>
            <a:gdLst>
              <a:gd name="connsiteX0" fmla="*/ 635517 w 1271034"/>
              <a:gd name="connsiteY0" fmla="*/ 0 h 1271030"/>
              <a:gd name="connsiteX1" fmla="*/ 1271034 w 1271034"/>
              <a:gd name="connsiteY1" fmla="*/ 635515 h 1271030"/>
              <a:gd name="connsiteX2" fmla="*/ 635517 w 1271034"/>
              <a:gd name="connsiteY2" fmla="*/ 1271030 h 1271030"/>
              <a:gd name="connsiteX3" fmla="*/ 0 w 1271034"/>
              <a:gd name="connsiteY3" fmla="*/ 635515 h 1271030"/>
              <a:gd name="connsiteX4" fmla="*/ 635517 w 1271034"/>
              <a:gd name="connsiteY4" fmla="*/ 0 h 127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034" h="1271030">
                <a:moveTo>
                  <a:pt x="635517" y="0"/>
                </a:moveTo>
                <a:cubicBezTo>
                  <a:pt x="986504" y="0"/>
                  <a:pt x="1271034" y="284530"/>
                  <a:pt x="1271034" y="635515"/>
                </a:cubicBezTo>
                <a:cubicBezTo>
                  <a:pt x="1271034" y="986501"/>
                  <a:pt x="986504" y="1271030"/>
                  <a:pt x="635517" y="1271030"/>
                </a:cubicBezTo>
                <a:cubicBezTo>
                  <a:pt x="284531" y="1271030"/>
                  <a:pt x="0" y="986501"/>
                  <a:pt x="0" y="635515"/>
                </a:cubicBezTo>
                <a:cubicBezTo>
                  <a:pt x="0" y="284530"/>
                  <a:pt x="284531" y="0"/>
                  <a:pt x="635517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5472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7 2.96296E-6 L 0.2138 2.96296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7 2.96296E-6 L 0.2138 2.96296E-6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96296E-6 L 0.2138 2.96296E-6 " pathEditMode="relative" rAng="0" ptsTypes="AA">
                                      <p:cBhvr>
                                        <p:cTn id="19" dur="1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14000" decel="86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7 2.96296E-6 L 0.2138 2.96296E-6 " pathEditMode="relative" rAng="0" ptsTypes="AA">
                                      <p:cBhvr>
                                        <p:cTn id="24" dur="1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8" grpId="0" animBg="1"/>
      <p:bldP spid="8" grpId="1" animBg="1"/>
    </p:bldLst>
  </p:timing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537F95D-7E9C-4D7C-8736-C1E5E4D8C0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54712" y="1"/>
            <a:ext cx="4937289" cy="6857999"/>
          </a:xfrm>
          <a:custGeom>
            <a:avLst/>
            <a:gdLst>
              <a:gd name="connsiteX0" fmla="*/ 0 w 4937289"/>
              <a:gd name="connsiteY0" fmla="*/ 0 h 6857999"/>
              <a:gd name="connsiteX1" fmla="*/ 4937289 w 4937289"/>
              <a:gd name="connsiteY1" fmla="*/ 0 h 6857999"/>
              <a:gd name="connsiteX2" fmla="*/ 4937289 w 4937289"/>
              <a:gd name="connsiteY2" fmla="*/ 6857999 h 6857999"/>
              <a:gd name="connsiteX3" fmla="*/ 0 w 4937289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7289" h="6857999">
                <a:moveTo>
                  <a:pt x="0" y="0"/>
                </a:moveTo>
                <a:lnTo>
                  <a:pt x="4937289" y="0"/>
                </a:lnTo>
                <a:lnTo>
                  <a:pt x="493728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C0033B-E06C-4EC4-9483-39A6BD0BBB16}"/>
              </a:ext>
            </a:extLst>
          </p:cNvPr>
          <p:cNvSpPr txBox="1"/>
          <p:nvPr userDrawn="1"/>
        </p:nvSpPr>
        <p:spPr>
          <a:xfrm>
            <a:off x="377464" y="272276"/>
            <a:ext cx="1583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600" dirty="0">
                <a:solidFill>
                  <a:schemeClr val="bg1"/>
                </a:solidFill>
                <a:latin typeface="+mj-lt"/>
              </a:rPr>
              <a:t>Infotech</a:t>
            </a:r>
          </a:p>
        </p:txBody>
      </p:sp>
    </p:spTree>
    <p:extLst>
      <p:ext uri="{BB962C8B-B14F-4D97-AF65-F5344CB8AC3E}">
        <p14:creationId xmlns:p14="http://schemas.microsoft.com/office/powerpoint/2010/main" val="25576004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7F9DECA-838B-441F-BE9F-4569ADB4EB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325316" y="1485769"/>
            <a:ext cx="1890497" cy="2324805"/>
          </a:xfrm>
          <a:custGeom>
            <a:avLst/>
            <a:gdLst>
              <a:gd name="connsiteX0" fmla="*/ 61395 w 3026011"/>
              <a:gd name="connsiteY0" fmla="*/ 0 h 1876939"/>
              <a:gd name="connsiteX1" fmla="*/ 2964617 w 3026011"/>
              <a:gd name="connsiteY1" fmla="*/ 0 h 1876939"/>
              <a:gd name="connsiteX2" fmla="*/ 3026011 w 3026011"/>
              <a:gd name="connsiteY2" fmla="*/ 61395 h 1876939"/>
              <a:gd name="connsiteX3" fmla="*/ 3026011 w 3026011"/>
              <a:gd name="connsiteY3" fmla="*/ 1815544 h 1876939"/>
              <a:gd name="connsiteX4" fmla="*/ 2964617 w 3026011"/>
              <a:gd name="connsiteY4" fmla="*/ 1876939 h 1876939"/>
              <a:gd name="connsiteX5" fmla="*/ 61395 w 3026011"/>
              <a:gd name="connsiteY5" fmla="*/ 1876939 h 1876939"/>
              <a:gd name="connsiteX6" fmla="*/ 0 w 3026011"/>
              <a:gd name="connsiteY6" fmla="*/ 1815544 h 1876939"/>
              <a:gd name="connsiteX7" fmla="*/ 0 w 3026011"/>
              <a:gd name="connsiteY7" fmla="*/ 61395 h 1876939"/>
              <a:gd name="connsiteX8" fmla="*/ 61395 w 3026011"/>
              <a:gd name="connsiteY8" fmla="*/ 0 h 187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6011" h="1876939">
                <a:moveTo>
                  <a:pt x="61395" y="0"/>
                </a:moveTo>
                <a:lnTo>
                  <a:pt x="2964617" y="0"/>
                </a:lnTo>
                <a:cubicBezTo>
                  <a:pt x="2998525" y="0"/>
                  <a:pt x="3026011" y="27487"/>
                  <a:pt x="3026011" y="61395"/>
                </a:cubicBezTo>
                <a:lnTo>
                  <a:pt x="3026011" y="1815544"/>
                </a:lnTo>
                <a:cubicBezTo>
                  <a:pt x="3026011" y="1849452"/>
                  <a:pt x="2998525" y="1876939"/>
                  <a:pt x="2964617" y="1876939"/>
                </a:cubicBezTo>
                <a:lnTo>
                  <a:pt x="61395" y="1876939"/>
                </a:lnTo>
                <a:cubicBezTo>
                  <a:pt x="27487" y="1876939"/>
                  <a:pt x="0" y="1849452"/>
                  <a:pt x="0" y="1815544"/>
                </a:cubicBezTo>
                <a:lnTo>
                  <a:pt x="0" y="61395"/>
                </a:lnTo>
                <a:cubicBezTo>
                  <a:pt x="0" y="27487"/>
                  <a:pt x="27487" y="0"/>
                  <a:pt x="61395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0A44A6D-7A34-4E42-9D49-9C80A4B626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57262" y="4342012"/>
            <a:ext cx="2336320" cy="1677120"/>
          </a:xfrm>
          <a:custGeom>
            <a:avLst/>
            <a:gdLst>
              <a:gd name="connsiteX0" fmla="*/ 54858 w 2336320"/>
              <a:gd name="connsiteY0" fmla="*/ 0 h 1677120"/>
              <a:gd name="connsiteX1" fmla="*/ 2281462 w 2336320"/>
              <a:gd name="connsiteY1" fmla="*/ 0 h 1677120"/>
              <a:gd name="connsiteX2" fmla="*/ 2336320 w 2336320"/>
              <a:gd name="connsiteY2" fmla="*/ 54859 h 1677120"/>
              <a:gd name="connsiteX3" fmla="*/ 2336320 w 2336320"/>
              <a:gd name="connsiteY3" fmla="*/ 1622261 h 1677120"/>
              <a:gd name="connsiteX4" fmla="*/ 2281462 w 2336320"/>
              <a:gd name="connsiteY4" fmla="*/ 1677120 h 1677120"/>
              <a:gd name="connsiteX5" fmla="*/ 54858 w 2336320"/>
              <a:gd name="connsiteY5" fmla="*/ 1677120 h 1677120"/>
              <a:gd name="connsiteX6" fmla="*/ 0 w 2336320"/>
              <a:gd name="connsiteY6" fmla="*/ 1622261 h 1677120"/>
              <a:gd name="connsiteX7" fmla="*/ 0 w 2336320"/>
              <a:gd name="connsiteY7" fmla="*/ 54859 h 1677120"/>
              <a:gd name="connsiteX8" fmla="*/ 54858 w 2336320"/>
              <a:gd name="connsiteY8" fmla="*/ 0 h 167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6320" h="1677120">
                <a:moveTo>
                  <a:pt x="54858" y="0"/>
                </a:moveTo>
                <a:lnTo>
                  <a:pt x="2281462" y="0"/>
                </a:lnTo>
                <a:cubicBezTo>
                  <a:pt x="2311760" y="0"/>
                  <a:pt x="2336320" y="24561"/>
                  <a:pt x="2336320" y="54859"/>
                </a:cubicBezTo>
                <a:lnTo>
                  <a:pt x="2336320" y="1622261"/>
                </a:lnTo>
                <a:cubicBezTo>
                  <a:pt x="2336320" y="1652559"/>
                  <a:pt x="2311760" y="1677120"/>
                  <a:pt x="2281462" y="1677120"/>
                </a:cubicBezTo>
                <a:lnTo>
                  <a:pt x="54858" y="1677120"/>
                </a:lnTo>
                <a:cubicBezTo>
                  <a:pt x="24560" y="1677120"/>
                  <a:pt x="0" y="1652559"/>
                  <a:pt x="0" y="1622261"/>
                </a:cubicBezTo>
                <a:lnTo>
                  <a:pt x="0" y="54859"/>
                </a:lnTo>
                <a:cubicBezTo>
                  <a:pt x="0" y="24561"/>
                  <a:pt x="24560" y="0"/>
                  <a:pt x="54858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08D552-AFFE-49E3-86F0-E45FEBF6C8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7192" y="829639"/>
            <a:ext cx="3026011" cy="1876939"/>
          </a:xfrm>
          <a:custGeom>
            <a:avLst/>
            <a:gdLst>
              <a:gd name="connsiteX0" fmla="*/ 61395 w 3026011"/>
              <a:gd name="connsiteY0" fmla="*/ 0 h 1876939"/>
              <a:gd name="connsiteX1" fmla="*/ 2964617 w 3026011"/>
              <a:gd name="connsiteY1" fmla="*/ 0 h 1876939"/>
              <a:gd name="connsiteX2" fmla="*/ 3026011 w 3026011"/>
              <a:gd name="connsiteY2" fmla="*/ 61395 h 1876939"/>
              <a:gd name="connsiteX3" fmla="*/ 3026011 w 3026011"/>
              <a:gd name="connsiteY3" fmla="*/ 1815544 h 1876939"/>
              <a:gd name="connsiteX4" fmla="*/ 2964617 w 3026011"/>
              <a:gd name="connsiteY4" fmla="*/ 1876939 h 1876939"/>
              <a:gd name="connsiteX5" fmla="*/ 61395 w 3026011"/>
              <a:gd name="connsiteY5" fmla="*/ 1876939 h 1876939"/>
              <a:gd name="connsiteX6" fmla="*/ 0 w 3026011"/>
              <a:gd name="connsiteY6" fmla="*/ 1815544 h 1876939"/>
              <a:gd name="connsiteX7" fmla="*/ 0 w 3026011"/>
              <a:gd name="connsiteY7" fmla="*/ 61395 h 1876939"/>
              <a:gd name="connsiteX8" fmla="*/ 61395 w 3026011"/>
              <a:gd name="connsiteY8" fmla="*/ 0 h 187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6011" h="1876939">
                <a:moveTo>
                  <a:pt x="61395" y="0"/>
                </a:moveTo>
                <a:lnTo>
                  <a:pt x="2964617" y="0"/>
                </a:lnTo>
                <a:cubicBezTo>
                  <a:pt x="2998525" y="0"/>
                  <a:pt x="3026011" y="27487"/>
                  <a:pt x="3026011" y="61395"/>
                </a:cubicBezTo>
                <a:lnTo>
                  <a:pt x="3026011" y="1815544"/>
                </a:lnTo>
                <a:cubicBezTo>
                  <a:pt x="3026011" y="1849452"/>
                  <a:pt x="2998525" y="1876939"/>
                  <a:pt x="2964617" y="1876939"/>
                </a:cubicBezTo>
                <a:lnTo>
                  <a:pt x="61395" y="1876939"/>
                </a:lnTo>
                <a:cubicBezTo>
                  <a:pt x="27487" y="1876939"/>
                  <a:pt x="0" y="1849452"/>
                  <a:pt x="0" y="1815544"/>
                </a:cubicBezTo>
                <a:lnTo>
                  <a:pt x="0" y="61395"/>
                </a:lnTo>
                <a:cubicBezTo>
                  <a:pt x="0" y="27487"/>
                  <a:pt x="27487" y="0"/>
                  <a:pt x="61395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9116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7 1.85185E-6 L 0.2138 1.85185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7 0 L 0.33971 0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45833E-6 0 L 0.50299 0 " pathEditMode="relative" rAng="0" ptsTypes="AA">
                                      <p:cBhvr>
                                        <p:cTn id="19" dur="1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7" grpId="0" animBg="1"/>
      <p:bldP spid="7" grpId="1" animBg="1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ADA2CF0-8573-46FE-AFDB-A99A5D4F68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22591" y="1893836"/>
            <a:ext cx="1497013" cy="1497013"/>
          </a:xfrm>
          <a:custGeom>
            <a:avLst/>
            <a:gdLst>
              <a:gd name="connsiteX0" fmla="*/ 748507 w 1497013"/>
              <a:gd name="connsiteY0" fmla="*/ 0 h 1497013"/>
              <a:gd name="connsiteX1" fmla="*/ 1497013 w 1497013"/>
              <a:gd name="connsiteY1" fmla="*/ 748507 h 1497013"/>
              <a:gd name="connsiteX2" fmla="*/ 748507 w 1497013"/>
              <a:gd name="connsiteY2" fmla="*/ 1497013 h 1497013"/>
              <a:gd name="connsiteX3" fmla="*/ 0 w 1497013"/>
              <a:gd name="connsiteY3" fmla="*/ 748507 h 1497013"/>
              <a:gd name="connsiteX4" fmla="*/ 748507 w 1497013"/>
              <a:gd name="connsiteY4" fmla="*/ 0 h 149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7013" h="1497013">
                <a:moveTo>
                  <a:pt x="748507" y="0"/>
                </a:moveTo>
                <a:cubicBezTo>
                  <a:pt x="1161896" y="0"/>
                  <a:pt x="1497013" y="335118"/>
                  <a:pt x="1497013" y="748507"/>
                </a:cubicBezTo>
                <a:cubicBezTo>
                  <a:pt x="1497013" y="1161896"/>
                  <a:pt x="1161896" y="1497013"/>
                  <a:pt x="748507" y="1497013"/>
                </a:cubicBezTo>
                <a:cubicBezTo>
                  <a:pt x="335118" y="1497013"/>
                  <a:pt x="0" y="1161896"/>
                  <a:pt x="0" y="748507"/>
                </a:cubicBezTo>
                <a:cubicBezTo>
                  <a:pt x="0" y="335118"/>
                  <a:pt x="335118" y="0"/>
                  <a:pt x="748507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 dirty="0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6342F0B-1156-4AED-B165-341430683C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71676" y="1893836"/>
            <a:ext cx="1497013" cy="1497013"/>
          </a:xfrm>
          <a:custGeom>
            <a:avLst/>
            <a:gdLst>
              <a:gd name="connsiteX0" fmla="*/ 748507 w 1497013"/>
              <a:gd name="connsiteY0" fmla="*/ 0 h 1497013"/>
              <a:gd name="connsiteX1" fmla="*/ 1497013 w 1497013"/>
              <a:gd name="connsiteY1" fmla="*/ 748507 h 1497013"/>
              <a:gd name="connsiteX2" fmla="*/ 748507 w 1497013"/>
              <a:gd name="connsiteY2" fmla="*/ 1497013 h 1497013"/>
              <a:gd name="connsiteX3" fmla="*/ 0 w 1497013"/>
              <a:gd name="connsiteY3" fmla="*/ 748507 h 1497013"/>
              <a:gd name="connsiteX4" fmla="*/ 748507 w 1497013"/>
              <a:gd name="connsiteY4" fmla="*/ 0 h 149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7013" h="1497013">
                <a:moveTo>
                  <a:pt x="748507" y="0"/>
                </a:moveTo>
                <a:cubicBezTo>
                  <a:pt x="1161896" y="0"/>
                  <a:pt x="1497013" y="335118"/>
                  <a:pt x="1497013" y="748507"/>
                </a:cubicBezTo>
                <a:cubicBezTo>
                  <a:pt x="1497013" y="1161896"/>
                  <a:pt x="1161896" y="1497013"/>
                  <a:pt x="748507" y="1497013"/>
                </a:cubicBezTo>
                <a:cubicBezTo>
                  <a:pt x="335118" y="1497013"/>
                  <a:pt x="0" y="1161896"/>
                  <a:pt x="0" y="748507"/>
                </a:cubicBezTo>
                <a:cubicBezTo>
                  <a:pt x="0" y="335118"/>
                  <a:pt x="335118" y="0"/>
                  <a:pt x="748507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1238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1.85185E-6 L 0.2138 -1.85185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95833E-6 4.81481E-6 L 0.2138 4.81481E-6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6" grpId="0" animBg="1"/>
      <p:bldP spid="6" grpId="1" animBg="1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39C12EC-9D78-4AD1-846D-1535E72377F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49981" y="2231347"/>
            <a:ext cx="1497273" cy="1497273"/>
          </a:xfrm>
          <a:custGeom>
            <a:avLst/>
            <a:gdLst>
              <a:gd name="connsiteX0" fmla="*/ 748637 w 1497273"/>
              <a:gd name="connsiteY0" fmla="*/ 0 h 1497273"/>
              <a:gd name="connsiteX1" fmla="*/ 1497273 w 1497273"/>
              <a:gd name="connsiteY1" fmla="*/ 748637 h 1497273"/>
              <a:gd name="connsiteX2" fmla="*/ 748637 w 1497273"/>
              <a:gd name="connsiteY2" fmla="*/ 1497273 h 1497273"/>
              <a:gd name="connsiteX3" fmla="*/ 0 w 1497273"/>
              <a:gd name="connsiteY3" fmla="*/ 748637 h 1497273"/>
              <a:gd name="connsiteX4" fmla="*/ 748637 w 1497273"/>
              <a:gd name="connsiteY4" fmla="*/ 0 h 149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7273" h="1497273">
                <a:moveTo>
                  <a:pt x="748637" y="0"/>
                </a:moveTo>
                <a:cubicBezTo>
                  <a:pt x="1162098" y="0"/>
                  <a:pt x="1497273" y="335176"/>
                  <a:pt x="1497273" y="748637"/>
                </a:cubicBezTo>
                <a:cubicBezTo>
                  <a:pt x="1497273" y="1162098"/>
                  <a:pt x="1162098" y="1497273"/>
                  <a:pt x="748637" y="1497273"/>
                </a:cubicBezTo>
                <a:cubicBezTo>
                  <a:pt x="335176" y="1497273"/>
                  <a:pt x="0" y="1162098"/>
                  <a:pt x="0" y="748637"/>
                </a:cubicBezTo>
                <a:cubicBezTo>
                  <a:pt x="0" y="335176"/>
                  <a:pt x="335176" y="0"/>
                  <a:pt x="748637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E110E53-FBA0-4AB2-AEC2-7C4C8FC603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06176" y="2231347"/>
            <a:ext cx="1497273" cy="1497273"/>
          </a:xfrm>
          <a:custGeom>
            <a:avLst/>
            <a:gdLst>
              <a:gd name="connsiteX0" fmla="*/ 748637 w 1497273"/>
              <a:gd name="connsiteY0" fmla="*/ 0 h 1497273"/>
              <a:gd name="connsiteX1" fmla="*/ 1497273 w 1497273"/>
              <a:gd name="connsiteY1" fmla="*/ 748637 h 1497273"/>
              <a:gd name="connsiteX2" fmla="*/ 748637 w 1497273"/>
              <a:gd name="connsiteY2" fmla="*/ 1497273 h 1497273"/>
              <a:gd name="connsiteX3" fmla="*/ 0 w 1497273"/>
              <a:gd name="connsiteY3" fmla="*/ 748637 h 1497273"/>
              <a:gd name="connsiteX4" fmla="*/ 748637 w 1497273"/>
              <a:gd name="connsiteY4" fmla="*/ 0 h 149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7273" h="1497273">
                <a:moveTo>
                  <a:pt x="748637" y="0"/>
                </a:moveTo>
                <a:cubicBezTo>
                  <a:pt x="1162098" y="0"/>
                  <a:pt x="1497273" y="335176"/>
                  <a:pt x="1497273" y="748637"/>
                </a:cubicBezTo>
                <a:cubicBezTo>
                  <a:pt x="1497273" y="1162098"/>
                  <a:pt x="1162098" y="1497273"/>
                  <a:pt x="748637" y="1497273"/>
                </a:cubicBezTo>
                <a:cubicBezTo>
                  <a:pt x="335176" y="1497273"/>
                  <a:pt x="0" y="1162098"/>
                  <a:pt x="0" y="748637"/>
                </a:cubicBezTo>
                <a:cubicBezTo>
                  <a:pt x="0" y="335176"/>
                  <a:pt x="335176" y="0"/>
                  <a:pt x="748637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3166216-CA55-48C7-BA0E-B5FA87B71F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71903" y="2231347"/>
            <a:ext cx="1497273" cy="1497273"/>
          </a:xfrm>
          <a:custGeom>
            <a:avLst/>
            <a:gdLst>
              <a:gd name="connsiteX0" fmla="*/ 748637 w 1497273"/>
              <a:gd name="connsiteY0" fmla="*/ 0 h 1497273"/>
              <a:gd name="connsiteX1" fmla="*/ 1497273 w 1497273"/>
              <a:gd name="connsiteY1" fmla="*/ 748637 h 1497273"/>
              <a:gd name="connsiteX2" fmla="*/ 748637 w 1497273"/>
              <a:gd name="connsiteY2" fmla="*/ 1497273 h 1497273"/>
              <a:gd name="connsiteX3" fmla="*/ 0 w 1497273"/>
              <a:gd name="connsiteY3" fmla="*/ 748637 h 1497273"/>
              <a:gd name="connsiteX4" fmla="*/ 748637 w 1497273"/>
              <a:gd name="connsiteY4" fmla="*/ 0 h 149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7273" h="1497273">
                <a:moveTo>
                  <a:pt x="748637" y="0"/>
                </a:moveTo>
                <a:cubicBezTo>
                  <a:pt x="1162098" y="0"/>
                  <a:pt x="1497273" y="335176"/>
                  <a:pt x="1497273" y="748637"/>
                </a:cubicBezTo>
                <a:cubicBezTo>
                  <a:pt x="1497273" y="1162098"/>
                  <a:pt x="1162098" y="1497273"/>
                  <a:pt x="748637" y="1497273"/>
                </a:cubicBezTo>
                <a:cubicBezTo>
                  <a:pt x="335176" y="1497273"/>
                  <a:pt x="0" y="1162098"/>
                  <a:pt x="0" y="748637"/>
                </a:cubicBezTo>
                <a:cubicBezTo>
                  <a:pt x="0" y="335176"/>
                  <a:pt x="335176" y="0"/>
                  <a:pt x="748637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 dirty="0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4121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1.85185E-6 L 0.2138 -1.85185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L 0.2138 -1.85185E-6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29167E-6 -1.85185E-6 L 0.2138 -1.85185E-6 " pathEditMode="relative" rAng="0" ptsTypes="AA">
                                      <p:cBhvr>
                                        <p:cTn id="19" dur="1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7" grpId="0" animBg="1"/>
      <p:bldP spid="7" grpId="1" animBg="1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E2BB769-B6E6-4654-A078-C19DE6C273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04386" y="1"/>
            <a:ext cx="6587613" cy="6857999"/>
          </a:xfrm>
          <a:custGeom>
            <a:avLst/>
            <a:gdLst>
              <a:gd name="connsiteX0" fmla="*/ 0 w 12192000"/>
              <a:gd name="connsiteY0" fmla="*/ 0 h 2794789"/>
              <a:gd name="connsiteX1" fmla="*/ 12192000 w 12192000"/>
              <a:gd name="connsiteY1" fmla="*/ 0 h 2794789"/>
              <a:gd name="connsiteX2" fmla="*/ 12192000 w 12192000"/>
              <a:gd name="connsiteY2" fmla="*/ 2794789 h 2794789"/>
              <a:gd name="connsiteX3" fmla="*/ 0 w 12192000"/>
              <a:gd name="connsiteY3" fmla="*/ 2794789 h 279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794789">
                <a:moveTo>
                  <a:pt x="0" y="0"/>
                </a:moveTo>
                <a:lnTo>
                  <a:pt x="12192000" y="0"/>
                </a:lnTo>
                <a:lnTo>
                  <a:pt x="12192000" y="2794789"/>
                </a:lnTo>
                <a:lnTo>
                  <a:pt x="0" y="2794789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900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66667E-6 -4.44444E-6 L 0.2138 -4.44444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36E95B3-A69A-4685-9A13-3FE715CE0D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64300" y="963194"/>
            <a:ext cx="2398600" cy="3403886"/>
          </a:xfrm>
          <a:prstGeom prst="roundRect">
            <a:avLst>
              <a:gd name="adj" fmla="val 3562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774732-7A7C-4DE4-8785-6FB960BDE7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9946" y="1859450"/>
            <a:ext cx="2398600" cy="3403886"/>
          </a:xfrm>
          <a:prstGeom prst="roundRect">
            <a:avLst>
              <a:gd name="adj" fmla="val 3562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1416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2138 -1.85185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1.85185E-6 L 0.2138 -1.85185E-6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6" grpId="0" animBg="1"/>
      <p:bldP spid="6" grpId="1" animBg="1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D44CDF-677F-4291-BFF0-274A01F6D95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61527" y="3186665"/>
            <a:ext cx="3830471" cy="3671333"/>
          </a:xfrm>
          <a:custGeom>
            <a:avLst/>
            <a:gdLst>
              <a:gd name="connsiteX0" fmla="*/ 0 w 3177838"/>
              <a:gd name="connsiteY0" fmla="*/ 0 h 3186665"/>
              <a:gd name="connsiteX1" fmla="*/ 3177838 w 3177838"/>
              <a:gd name="connsiteY1" fmla="*/ 0 h 3186665"/>
              <a:gd name="connsiteX2" fmla="*/ 3177838 w 3177838"/>
              <a:gd name="connsiteY2" fmla="*/ 3186665 h 3186665"/>
              <a:gd name="connsiteX3" fmla="*/ 0 w 3177838"/>
              <a:gd name="connsiteY3" fmla="*/ 3186665 h 3186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7838" h="3186665">
                <a:moveTo>
                  <a:pt x="0" y="0"/>
                </a:moveTo>
                <a:lnTo>
                  <a:pt x="3177838" y="0"/>
                </a:lnTo>
                <a:lnTo>
                  <a:pt x="3177838" y="3186665"/>
                </a:lnTo>
                <a:lnTo>
                  <a:pt x="0" y="3186665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F8A030D-71D2-43D7-93F2-08F2037DBA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3948" y="2"/>
            <a:ext cx="3177838" cy="3186665"/>
          </a:xfrm>
          <a:custGeom>
            <a:avLst/>
            <a:gdLst>
              <a:gd name="connsiteX0" fmla="*/ 0 w 3177838"/>
              <a:gd name="connsiteY0" fmla="*/ 0 h 3186665"/>
              <a:gd name="connsiteX1" fmla="*/ 3177838 w 3177838"/>
              <a:gd name="connsiteY1" fmla="*/ 0 h 3186665"/>
              <a:gd name="connsiteX2" fmla="*/ 3177838 w 3177838"/>
              <a:gd name="connsiteY2" fmla="*/ 3186665 h 3186665"/>
              <a:gd name="connsiteX3" fmla="*/ 0 w 3177838"/>
              <a:gd name="connsiteY3" fmla="*/ 3186665 h 3186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7838" h="3186665">
                <a:moveTo>
                  <a:pt x="0" y="0"/>
                </a:moveTo>
                <a:lnTo>
                  <a:pt x="3177838" y="0"/>
                </a:lnTo>
                <a:lnTo>
                  <a:pt x="3177838" y="3186665"/>
                </a:lnTo>
                <a:lnTo>
                  <a:pt x="0" y="3186665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8311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17E5CBB-C774-48D9-BBAF-452D690ADB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9717" y="2007909"/>
            <a:ext cx="2244145" cy="2519269"/>
          </a:xfrm>
          <a:custGeom>
            <a:avLst/>
            <a:gdLst>
              <a:gd name="connsiteX0" fmla="*/ 70601 w 2244145"/>
              <a:gd name="connsiteY0" fmla="*/ 0 h 2519269"/>
              <a:gd name="connsiteX1" fmla="*/ 2173544 w 2244145"/>
              <a:gd name="connsiteY1" fmla="*/ 0 h 2519269"/>
              <a:gd name="connsiteX2" fmla="*/ 2244145 w 2244145"/>
              <a:gd name="connsiteY2" fmla="*/ 70601 h 2519269"/>
              <a:gd name="connsiteX3" fmla="*/ 2244145 w 2244145"/>
              <a:gd name="connsiteY3" fmla="*/ 2448668 h 2519269"/>
              <a:gd name="connsiteX4" fmla="*/ 2173544 w 2244145"/>
              <a:gd name="connsiteY4" fmla="*/ 2519269 h 2519269"/>
              <a:gd name="connsiteX5" fmla="*/ 70601 w 2244145"/>
              <a:gd name="connsiteY5" fmla="*/ 2519269 h 2519269"/>
              <a:gd name="connsiteX6" fmla="*/ 0 w 2244145"/>
              <a:gd name="connsiteY6" fmla="*/ 2448668 h 2519269"/>
              <a:gd name="connsiteX7" fmla="*/ 0 w 2244145"/>
              <a:gd name="connsiteY7" fmla="*/ 70601 h 2519269"/>
              <a:gd name="connsiteX8" fmla="*/ 70601 w 2244145"/>
              <a:gd name="connsiteY8" fmla="*/ 0 h 251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4145" h="2519269">
                <a:moveTo>
                  <a:pt x="70601" y="0"/>
                </a:moveTo>
                <a:lnTo>
                  <a:pt x="2173544" y="0"/>
                </a:lnTo>
                <a:cubicBezTo>
                  <a:pt x="2212536" y="0"/>
                  <a:pt x="2244145" y="31609"/>
                  <a:pt x="2244145" y="70601"/>
                </a:cubicBezTo>
                <a:lnTo>
                  <a:pt x="2244145" y="2448668"/>
                </a:lnTo>
                <a:cubicBezTo>
                  <a:pt x="2244145" y="2487660"/>
                  <a:pt x="2212536" y="2519269"/>
                  <a:pt x="2173544" y="2519269"/>
                </a:cubicBezTo>
                <a:lnTo>
                  <a:pt x="70601" y="2519269"/>
                </a:lnTo>
                <a:cubicBezTo>
                  <a:pt x="31609" y="2519269"/>
                  <a:pt x="0" y="2487660"/>
                  <a:pt x="0" y="2448668"/>
                </a:cubicBezTo>
                <a:lnTo>
                  <a:pt x="0" y="70601"/>
                </a:lnTo>
                <a:cubicBezTo>
                  <a:pt x="0" y="31609"/>
                  <a:pt x="31609" y="0"/>
                  <a:pt x="70601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494DACE-DA39-4C3B-9AA7-1FFD46898A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20547" y="3380433"/>
            <a:ext cx="2244145" cy="2519269"/>
          </a:xfrm>
          <a:custGeom>
            <a:avLst/>
            <a:gdLst>
              <a:gd name="connsiteX0" fmla="*/ 70601 w 2244145"/>
              <a:gd name="connsiteY0" fmla="*/ 0 h 2519269"/>
              <a:gd name="connsiteX1" fmla="*/ 2173544 w 2244145"/>
              <a:gd name="connsiteY1" fmla="*/ 0 h 2519269"/>
              <a:gd name="connsiteX2" fmla="*/ 2244145 w 2244145"/>
              <a:gd name="connsiteY2" fmla="*/ 70601 h 2519269"/>
              <a:gd name="connsiteX3" fmla="*/ 2244145 w 2244145"/>
              <a:gd name="connsiteY3" fmla="*/ 2448668 h 2519269"/>
              <a:gd name="connsiteX4" fmla="*/ 2173544 w 2244145"/>
              <a:gd name="connsiteY4" fmla="*/ 2519269 h 2519269"/>
              <a:gd name="connsiteX5" fmla="*/ 70601 w 2244145"/>
              <a:gd name="connsiteY5" fmla="*/ 2519269 h 2519269"/>
              <a:gd name="connsiteX6" fmla="*/ 0 w 2244145"/>
              <a:gd name="connsiteY6" fmla="*/ 2448668 h 2519269"/>
              <a:gd name="connsiteX7" fmla="*/ 0 w 2244145"/>
              <a:gd name="connsiteY7" fmla="*/ 70601 h 2519269"/>
              <a:gd name="connsiteX8" fmla="*/ 70601 w 2244145"/>
              <a:gd name="connsiteY8" fmla="*/ 0 h 251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4145" h="2519269">
                <a:moveTo>
                  <a:pt x="70601" y="0"/>
                </a:moveTo>
                <a:lnTo>
                  <a:pt x="2173544" y="0"/>
                </a:lnTo>
                <a:cubicBezTo>
                  <a:pt x="2212536" y="0"/>
                  <a:pt x="2244145" y="31609"/>
                  <a:pt x="2244145" y="70601"/>
                </a:cubicBezTo>
                <a:lnTo>
                  <a:pt x="2244145" y="2448668"/>
                </a:lnTo>
                <a:cubicBezTo>
                  <a:pt x="2244145" y="2487660"/>
                  <a:pt x="2212536" y="2519269"/>
                  <a:pt x="2173544" y="2519269"/>
                </a:cubicBezTo>
                <a:lnTo>
                  <a:pt x="70601" y="2519269"/>
                </a:lnTo>
                <a:cubicBezTo>
                  <a:pt x="31609" y="2519269"/>
                  <a:pt x="0" y="2487660"/>
                  <a:pt x="0" y="2448668"/>
                </a:cubicBezTo>
                <a:lnTo>
                  <a:pt x="0" y="70601"/>
                </a:lnTo>
                <a:cubicBezTo>
                  <a:pt x="0" y="31609"/>
                  <a:pt x="31609" y="0"/>
                  <a:pt x="70601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BF4A944-462F-41AB-BF23-E984778249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91377" y="2035025"/>
            <a:ext cx="2244145" cy="2519269"/>
          </a:xfrm>
          <a:custGeom>
            <a:avLst/>
            <a:gdLst>
              <a:gd name="connsiteX0" fmla="*/ 70601 w 2244145"/>
              <a:gd name="connsiteY0" fmla="*/ 0 h 2519269"/>
              <a:gd name="connsiteX1" fmla="*/ 2173544 w 2244145"/>
              <a:gd name="connsiteY1" fmla="*/ 0 h 2519269"/>
              <a:gd name="connsiteX2" fmla="*/ 2244145 w 2244145"/>
              <a:gd name="connsiteY2" fmla="*/ 70601 h 2519269"/>
              <a:gd name="connsiteX3" fmla="*/ 2244145 w 2244145"/>
              <a:gd name="connsiteY3" fmla="*/ 2448668 h 2519269"/>
              <a:gd name="connsiteX4" fmla="*/ 2173544 w 2244145"/>
              <a:gd name="connsiteY4" fmla="*/ 2519269 h 2519269"/>
              <a:gd name="connsiteX5" fmla="*/ 70601 w 2244145"/>
              <a:gd name="connsiteY5" fmla="*/ 2519269 h 2519269"/>
              <a:gd name="connsiteX6" fmla="*/ 0 w 2244145"/>
              <a:gd name="connsiteY6" fmla="*/ 2448668 h 2519269"/>
              <a:gd name="connsiteX7" fmla="*/ 0 w 2244145"/>
              <a:gd name="connsiteY7" fmla="*/ 70601 h 2519269"/>
              <a:gd name="connsiteX8" fmla="*/ 70601 w 2244145"/>
              <a:gd name="connsiteY8" fmla="*/ 0 h 251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4145" h="2519269">
                <a:moveTo>
                  <a:pt x="70601" y="0"/>
                </a:moveTo>
                <a:lnTo>
                  <a:pt x="2173544" y="0"/>
                </a:lnTo>
                <a:cubicBezTo>
                  <a:pt x="2212536" y="0"/>
                  <a:pt x="2244145" y="31609"/>
                  <a:pt x="2244145" y="70601"/>
                </a:cubicBezTo>
                <a:lnTo>
                  <a:pt x="2244145" y="2448668"/>
                </a:lnTo>
                <a:cubicBezTo>
                  <a:pt x="2244145" y="2487660"/>
                  <a:pt x="2212536" y="2519269"/>
                  <a:pt x="2173544" y="2519269"/>
                </a:cubicBezTo>
                <a:lnTo>
                  <a:pt x="70601" y="2519269"/>
                </a:lnTo>
                <a:cubicBezTo>
                  <a:pt x="31609" y="2519269"/>
                  <a:pt x="0" y="2487660"/>
                  <a:pt x="0" y="2448668"/>
                </a:cubicBezTo>
                <a:lnTo>
                  <a:pt x="0" y="70601"/>
                </a:lnTo>
                <a:cubicBezTo>
                  <a:pt x="0" y="31609"/>
                  <a:pt x="31609" y="0"/>
                  <a:pt x="70601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8EA609B-ABB8-4591-908C-63BA84B495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82581" y="3294659"/>
            <a:ext cx="2244145" cy="2519269"/>
          </a:xfrm>
          <a:custGeom>
            <a:avLst/>
            <a:gdLst>
              <a:gd name="connsiteX0" fmla="*/ 70601 w 2244145"/>
              <a:gd name="connsiteY0" fmla="*/ 0 h 2519269"/>
              <a:gd name="connsiteX1" fmla="*/ 2173544 w 2244145"/>
              <a:gd name="connsiteY1" fmla="*/ 0 h 2519269"/>
              <a:gd name="connsiteX2" fmla="*/ 2244145 w 2244145"/>
              <a:gd name="connsiteY2" fmla="*/ 70601 h 2519269"/>
              <a:gd name="connsiteX3" fmla="*/ 2244145 w 2244145"/>
              <a:gd name="connsiteY3" fmla="*/ 2448668 h 2519269"/>
              <a:gd name="connsiteX4" fmla="*/ 2173544 w 2244145"/>
              <a:gd name="connsiteY4" fmla="*/ 2519269 h 2519269"/>
              <a:gd name="connsiteX5" fmla="*/ 70601 w 2244145"/>
              <a:gd name="connsiteY5" fmla="*/ 2519269 h 2519269"/>
              <a:gd name="connsiteX6" fmla="*/ 0 w 2244145"/>
              <a:gd name="connsiteY6" fmla="*/ 2448668 h 2519269"/>
              <a:gd name="connsiteX7" fmla="*/ 0 w 2244145"/>
              <a:gd name="connsiteY7" fmla="*/ 70601 h 2519269"/>
              <a:gd name="connsiteX8" fmla="*/ 70601 w 2244145"/>
              <a:gd name="connsiteY8" fmla="*/ 0 h 251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4145" h="2519269">
                <a:moveTo>
                  <a:pt x="70601" y="0"/>
                </a:moveTo>
                <a:lnTo>
                  <a:pt x="2173544" y="0"/>
                </a:lnTo>
                <a:cubicBezTo>
                  <a:pt x="2212536" y="0"/>
                  <a:pt x="2244145" y="31609"/>
                  <a:pt x="2244145" y="70601"/>
                </a:cubicBezTo>
                <a:lnTo>
                  <a:pt x="2244145" y="2448668"/>
                </a:lnTo>
                <a:cubicBezTo>
                  <a:pt x="2244145" y="2487660"/>
                  <a:pt x="2212536" y="2519269"/>
                  <a:pt x="2173544" y="2519269"/>
                </a:cubicBezTo>
                <a:lnTo>
                  <a:pt x="70601" y="2519269"/>
                </a:lnTo>
                <a:cubicBezTo>
                  <a:pt x="31609" y="2519269"/>
                  <a:pt x="0" y="2487660"/>
                  <a:pt x="0" y="2448668"/>
                </a:cubicBezTo>
                <a:lnTo>
                  <a:pt x="0" y="70601"/>
                </a:lnTo>
                <a:cubicBezTo>
                  <a:pt x="0" y="31609"/>
                  <a:pt x="31609" y="0"/>
                  <a:pt x="70601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781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1.85185E-6 L 0.2138 -1.85185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7 -1.85185E-6 L 0.33971 -1.85185E-6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95833E-6 -4.07407E-6 L 0.29414 -4.07407E-6 " pathEditMode="relative" rAng="0" ptsTypes="AA">
                                      <p:cBhvr>
                                        <p:cTn id="19" dur="1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14000" decel="86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9167E-6 1.11111E-6 L 0.25378 1.11111E-6 " pathEditMode="relative" rAng="0" ptsTypes="AA">
                                      <p:cBhvr>
                                        <p:cTn id="24" dur="1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Título e Conteúd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20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Em Branco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68980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8333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9275929"/>
      </p:ext>
    </p:extLst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83D7572-73E7-4B79-80EB-5480AC91F2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84408" y="4411827"/>
            <a:ext cx="1635964" cy="1562039"/>
          </a:xfrm>
          <a:custGeom>
            <a:avLst/>
            <a:gdLst>
              <a:gd name="connsiteX0" fmla="*/ 49142 w 1635964"/>
              <a:gd name="connsiteY0" fmla="*/ 0 h 1562039"/>
              <a:gd name="connsiteX1" fmla="*/ 1586822 w 1635964"/>
              <a:gd name="connsiteY1" fmla="*/ 0 h 1562039"/>
              <a:gd name="connsiteX2" fmla="*/ 1635964 w 1635964"/>
              <a:gd name="connsiteY2" fmla="*/ 49142 h 1562039"/>
              <a:gd name="connsiteX3" fmla="*/ 1635964 w 1635964"/>
              <a:gd name="connsiteY3" fmla="*/ 1512897 h 1562039"/>
              <a:gd name="connsiteX4" fmla="*/ 1586822 w 1635964"/>
              <a:gd name="connsiteY4" fmla="*/ 1562039 h 1562039"/>
              <a:gd name="connsiteX5" fmla="*/ 49142 w 1635964"/>
              <a:gd name="connsiteY5" fmla="*/ 1562039 h 1562039"/>
              <a:gd name="connsiteX6" fmla="*/ 0 w 1635964"/>
              <a:gd name="connsiteY6" fmla="*/ 1512897 h 1562039"/>
              <a:gd name="connsiteX7" fmla="*/ 0 w 1635964"/>
              <a:gd name="connsiteY7" fmla="*/ 49142 h 1562039"/>
              <a:gd name="connsiteX8" fmla="*/ 49142 w 1635964"/>
              <a:gd name="connsiteY8" fmla="*/ 0 h 15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5964" h="1562039">
                <a:moveTo>
                  <a:pt x="49142" y="0"/>
                </a:moveTo>
                <a:lnTo>
                  <a:pt x="1586822" y="0"/>
                </a:lnTo>
                <a:cubicBezTo>
                  <a:pt x="1613962" y="0"/>
                  <a:pt x="1635964" y="22002"/>
                  <a:pt x="1635964" y="49142"/>
                </a:cubicBezTo>
                <a:lnTo>
                  <a:pt x="1635964" y="1512897"/>
                </a:lnTo>
                <a:cubicBezTo>
                  <a:pt x="1635964" y="1540037"/>
                  <a:pt x="1613962" y="1562039"/>
                  <a:pt x="1586822" y="1562039"/>
                </a:cubicBezTo>
                <a:lnTo>
                  <a:pt x="49142" y="1562039"/>
                </a:lnTo>
                <a:cubicBezTo>
                  <a:pt x="22002" y="1562039"/>
                  <a:pt x="0" y="1540037"/>
                  <a:pt x="0" y="1512897"/>
                </a:cubicBezTo>
                <a:lnTo>
                  <a:pt x="0" y="49142"/>
                </a:lnTo>
                <a:cubicBezTo>
                  <a:pt x="0" y="22002"/>
                  <a:pt x="22002" y="0"/>
                  <a:pt x="49142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87B72E7-00A2-4BF2-B53B-4C3AC05330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96622" y="3068319"/>
            <a:ext cx="2261645" cy="2279398"/>
          </a:xfrm>
          <a:custGeom>
            <a:avLst/>
            <a:gdLst>
              <a:gd name="connsiteX0" fmla="*/ 71151 w 2261645"/>
              <a:gd name="connsiteY0" fmla="*/ 0 h 2279398"/>
              <a:gd name="connsiteX1" fmla="*/ 2190494 w 2261645"/>
              <a:gd name="connsiteY1" fmla="*/ 0 h 2279398"/>
              <a:gd name="connsiteX2" fmla="*/ 2261645 w 2261645"/>
              <a:gd name="connsiteY2" fmla="*/ 71151 h 2279398"/>
              <a:gd name="connsiteX3" fmla="*/ 2261645 w 2261645"/>
              <a:gd name="connsiteY3" fmla="*/ 2208247 h 2279398"/>
              <a:gd name="connsiteX4" fmla="*/ 2190494 w 2261645"/>
              <a:gd name="connsiteY4" fmla="*/ 2279398 h 2279398"/>
              <a:gd name="connsiteX5" fmla="*/ 71151 w 2261645"/>
              <a:gd name="connsiteY5" fmla="*/ 2279398 h 2279398"/>
              <a:gd name="connsiteX6" fmla="*/ 0 w 2261645"/>
              <a:gd name="connsiteY6" fmla="*/ 2208247 h 2279398"/>
              <a:gd name="connsiteX7" fmla="*/ 0 w 2261645"/>
              <a:gd name="connsiteY7" fmla="*/ 71151 h 2279398"/>
              <a:gd name="connsiteX8" fmla="*/ 71151 w 2261645"/>
              <a:gd name="connsiteY8" fmla="*/ 0 h 227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1645" h="2279398">
                <a:moveTo>
                  <a:pt x="71151" y="0"/>
                </a:moveTo>
                <a:lnTo>
                  <a:pt x="2190494" y="0"/>
                </a:lnTo>
                <a:cubicBezTo>
                  <a:pt x="2229790" y="0"/>
                  <a:pt x="2261645" y="31855"/>
                  <a:pt x="2261645" y="71151"/>
                </a:cubicBezTo>
                <a:lnTo>
                  <a:pt x="2261645" y="2208247"/>
                </a:lnTo>
                <a:cubicBezTo>
                  <a:pt x="2261645" y="2247543"/>
                  <a:pt x="2229790" y="2279398"/>
                  <a:pt x="2190494" y="2279398"/>
                </a:cubicBezTo>
                <a:lnTo>
                  <a:pt x="71151" y="2279398"/>
                </a:lnTo>
                <a:cubicBezTo>
                  <a:pt x="31855" y="2279398"/>
                  <a:pt x="0" y="2247543"/>
                  <a:pt x="0" y="2208247"/>
                </a:cubicBezTo>
                <a:lnTo>
                  <a:pt x="0" y="71151"/>
                </a:lnTo>
                <a:cubicBezTo>
                  <a:pt x="0" y="31855"/>
                  <a:pt x="31855" y="0"/>
                  <a:pt x="71151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5135E74-DAB1-4A78-9EEA-E18677187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8920" y="1064187"/>
            <a:ext cx="2951452" cy="2931116"/>
          </a:xfrm>
          <a:custGeom>
            <a:avLst/>
            <a:gdLst>
              <a:gd name="connsiteX0" fmla="*/ 92213 w 2951452"/>
              <a:gd name="connsiteY0" fmla="*/ 0 h 2931116"/>
              <a:gd name="connsiteX1" fmla="*/ 2859239 w 2951452"/>
              <a:gd name="connsiteY1" fmla="*/ 0 h 2931116"/>
              <a:gd name="connsiteX2" fmla="*/ 2951452 w 2951452"/>
              <a:gd name="connsiteY2" fmla="*/ 92213 h 2931116"/>
              <a:gd name="connsiteX3" fmla="*/ 2951452 w 2951452"/>
              <a:gd name="connsiteY3" fmla="*/ 2838903 h 2931116"/>
              <a:gd name="connsiteX4" fmla="*/ 2859239 w 2951452"/>
              <a:gd name="connsiteY4" fmla="*/ 2931116 h 2931116"/>
              <a:gd name="connsiteX5" fmla="*/ 92213 w 2951452"/>
              <a:gd name="connsiteY5" fmla="*/ 2931116 h 2931116"/>
              <a:gd name="connsiteX6" fmla="*/ 0 w 2951452"/>
              <a:gd name="connsiteY6" fmla="*/ 2838903 h 2931116"/>
              <a:gd name="connsiteX7" fmla="*/ 0 w 2951452"/>
              <a:gd name="connsiteY7" fmla="*/ 92213 h 2931116"/>
              <a:gd name="connsiteX8" fmla="*/ 92213 w 2951452"/>
              <a:gd name="connsiteY8" fmla="*/ 0 h 293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1452" h="2931116">
                <a:moveTo>
                  <a:pt x="92213" y="0"/>
                </a:moveTo>
                <a:lnTo>
                  <a:pt x="2859239" y="0"/>
                </a:lnTo>
                <a:cubicBezTo>
                  <a:pt x="2910167" y="0"/>
                  <a:pt x="2951452" y="41285"/>
                  <a:pt x="2951452" y="92213"/>
                </a:cubicBezTo>
                <a:lnTo>
                  <a:pt x="2951452" y="2838903"/>
                </a:lnTo>
                <a:cubicBezTo>
                  <a:pt x="2951452" y="2889831"/>
                  <a:pt x="2910167" y="2931116"/>
                  <a:pt x="2859239" y="2931116"/>
                </a:cubicBezTo>
                <a:lnTo>
                  <a:pt x="92213" y="2931116"/>
                </a:lnTo>
                <a:cubicBezTo>
                  <a:pt x="41285" y="2931116"/>
                  <a:pt x="0" y="2889831"/>
                  <a:pt x="0" y="2838903"/>
                </a:cubicBezTo>
                <a:lnTo>
                  <a:pt x="0" y="92213"/>
                </a:lnTo>
                <a:cubicBezTo>
                  <a:pt x="0" y="41285"/>
                  <a:pt x="41285" y="0"/>
                  <a:pt x="92213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C0033B-E06C-4EC4-9483-39A6BD0BBB16}"/>
              </a:ext>
            </a:extLst>
          </p:cNvPr>
          <p:cNvSpPr txBox="1"/>
          <p:nvPr userDrawn="1"/>
        </p:nvSpPr>
        <p:spPr>
          <a:xfrm>
            <a:off x="377464" y="272276"/>
            <a:ext cx="1583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600" dirty="0">
                <a:solidFill>
                  <a:schemeClr val="bg1"/>
                </a:solidFill>
                <a:latin typeface="+mj-lt"/>
              </a:rPr>
              <a:t>Infotech</a:t>
            </a:r>
          </a:p>
        </p:txBody>
      </p:sp>
    </p:spTree>
    <p:extLst>
      <p:ext uri="{BB962C8B-B14F-4D97-AF65-F5344CB8AC3E}">
        <p14:creationId xmlns:p14="http://schemas.microsoft.com/office/powerpoint/2010/main" val="95444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2138 -1.85185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L 0.2138 -1.85185E-6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1.85185E-6 L 0.2138 -1.85185E-6 " pathEditMode="relative" rAng="0" ptsTypes="AA">
                                      <p:cBhvr>
                                        <p:cTn id="19" dur="15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2" grpId="0" animBg="1"/>
      <p:bldP spid="12" grpId="1" animBg="1"/>
      <p:bldP spid="10" grpId="0" animBg="1"/>
      <p:bldP spid="10" grpId="1" animBg="1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523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9988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9130FC7-57F8-470A-AAF4-173F161765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28700" y="981075"/>
            <a:ext cx="5507636" cy="2456357"/>
          </a:xfrm>
          <a:prstGeom prst="roundRect">
            <a:avLst>
              <a:gd name="adj" fmla="val 2901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C0033B-E06C-4EC4-9483-39A6BD0BBB16}"/>
              </a:ext>
            </a:extLst>
          </p:cNvPr>
          <p:cNvSpPr txBox="1"/>
          <p:nvPr userDrawn="1"/>
        </p:nvSpPr>
        <p:spPr>
          <a:xfrm>
            <a:off x="377464" y="272276"/>
            <a:ext cx="1583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600" dirty="0">
                <a:solidFill>
                  <a:schemeClr val="bg1"/>
                </a:solidFill>
                <a:latin typeface="+mj-lt"/>
              </a:rPr>
              <a:t>Infotech</a:t>
            </a:r>
          </a:p>
        </p:txBody>
      </p:sp>
    </p:spTree>
    <p:extLst>
      <p:ext uri="{BB962C8B-B14F-4D97-AF65-F5344CB8AC3E}">
        <p14:creationId xmlns:p14="http://schemas.microsoft.com/office/powerpoint/2010/main" val="309574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8.33333E-7 3.7037E-6 L 0.2138 3.7037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8FBF709-D8CC-4E36-8CAB-2F3561A049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20789" y="0"/>
            <a:ext cx="8771208" cy="3457580"/>
          </a:xfrm>
          <a:custGeom>
            <a:avLst/>
            <a:gdLst>
              <a:gd name="connsiteX0" fmla="*/ 0 w 8771208"/>
              <a:gd name="connsiteY0" fmla="*/ 0 h 3457580"/>
              <a:gd name="connsiteX1" fmla="*/ 8771208 w 8771208"/>
              <a:gd name="connsiteY1" fmla="*/ 0 h 3457580"/>
              <a:gd name="connsiteX2" fmla="*/ 8771208 w 8771208"/>
              <a:gd name="connsiteY2" fmla="*/ 3457580 h 3457580"/>
              <a:gd name="connsiteX3" fmla="*/ 0 w 8771208"/>
              <a:gd name="connsiteY3" fmla="*/ 3457580 h 345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71208" h="3457580">
                <a:moveTo>
                  <a:pt x="0" y="0"/>
                </a:moveTo>
                <a:lnTo>
                  <a:pt x="8771208" y="0"/>
                </a:lnTo>
                <a:lnTo>
                  <a:pt x="8771208" y="3457580"/>
                </a:lnTo>
                <a:lnTo>
                  <a:pt x="0" y="3457580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C0033B-E06C-4EC4-9483-39A6BD0BBB16}"/>
              </a:ext>
            </a:extLst>
          </p:cNvPr>
          <p:cNvSpPr txBox="1"/>
          <p:nvPr userDrawn="1"/>
        </p:nvSpPr>
        <p:spPr>
          <a:xfrm>
            <a:off x="377464" y="272276"/>
            <a:ext cx="1583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600" dirty="0">
                <a:solidFill>
                  <a:schemeClr val="bg1"/>
                </a:solidFill>
                <a:latin typeface="+mj-lt"/>
              </a:rPr>
              <a:t>Infotech</a:t>
            </a:r>
          </a:p>
        </p:txBody>
      </p:sp>
    </p:spTree>
    <p:extLst>
      <p:ext uri="{BB962C8B-B14F-4D97-AF65-F5344CB8AC3E}">
        <p14:creationId xmlns:p14="http://schemas.microsoft.com/office/powerpoint/2010/main" val="8540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7 1.85185E-6 L 0.2138 1.85185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5D6011D-10F8-49C1-B184-8F3ACCE9C7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48162" y="3443113"/>
            <a:ext cx="4501716" cy="2246481"/>
          </a:xfrm>
          <a:custGeom>
            <a:avLst/>
            <a:gdLst>
              <a:gd name="connsiteX0" fmla="*/ 64187 w 4501716"/>
              <a:gd name="connsiteY0" fmla="*/ 0 h 2246481"/>
              <a:gd name="connsiteX1" fmla="*/ 4437530 w 4501716"/>
              <a:gd name="connsiteY1" fmla="*/ 0 h 2246481"/>
              <a:gd name="connsiteX2" fmla="*/ 4501716 w 4501716"/>
              <a:gd name="connsiteY2" fmla="*/ 67619 h 2246481"/>
              <a:gd name="connsiteX3" fmla="*/ 4501716 w 4501716"/>
              <a:gd name="connsiteY3" fmla="*/ 2178862 h 2246481"/>
              <a:gd name="connsiteX4" fmla="*/ 4437530 w 4501716"/>
              <a:gd name="connsiteY4" fmla="*/ 2246481 h 2246481"/>
              <a:gd name="connsiteX5" fmla="*/ 64187 w 4501716"/>
              <a:gd name="connsiteY5" fmla="*/ 2246481 h 2246481"/>
              <a:gd name="connsiteX6" fmla="*/ 0 w 4501716"/>
              <a:gd name="connsiteY6" fmla="*/ 2178862 h 2246481"/>
              <a:gd name="connsiteX7" fmla="*/ 0 w 4501716"/>
              <a:gd name="connsiteY7" fmla="*/ 67619 h 2246481"/>
              <a:gd name="connsiteX8" fmla="*/ 64187 w 4501716"/>
              <a:gd name="connsiteY8" fmla="*/ 0 h 224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1716" h="2246481">
                <a:moveTo>
                  <a:pt x="64187" y="0"/>
                </a:moveTo>
                <a:lnTo>
                  <a:pt x="4437530" y="0"/>
                </a:lnTo>
                <a:cubicBezTo>
                  <a:pt x="4472978" y="0"/>
                  <a:pt x="4501716" y="30274"/>
                  <a:pt x="4501716" y="67619"/>
                </a:cubicBezTo>
                <a:lnTo>
                  <a:pt x="4501716" y="2178862"/>
                </a:lnTo>
                <a:cubicBezTo>
                  <a:pt x="4501716" y="2216207"/>
                  <a:pt x="4472978" y="2246481"/>
                  <a:pt x="4437530" y="2246481"/>
                </a:cubicBezTo>
                <a:lnTo>
                  <a:pt x="64187" y="2246481"/>
                </a:lnTo>
                <a:cubicBezTo>
                  <a:pt x="28738" y="2246481"/>
                  <a:pt x="0" y="2216207"/>
                  <a:pt x="0" y="2178862"/>
                </a:cubicBezTo>
                <a:lnTo>
                  <a:pt x="0" y="67619"/>
                </a:lnTo>
                <a:cubicBezTo>
                  <a:pt x="0" y="30274"/>
                  <a:pt x="28738" y="0"/>
                  <a:pt x="64187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C0033B-E06C-4EC4-9483-39A6BD0BBB16}"/>
              </a:ext>
            </a:extLst>
          </p:cNvPr>
          <p:cNvSpPr txBox="1"/>
          <p:nvPr userDrawn="1"/>
        </p:nvSpPr>
        <p:spPr>
          <a:xfrm>
            <a:off x="377464" y="272276"/>
            <a:ext cx="1583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600" dirty="0">
                <a:solidFill>
                  <a:schemeClr val="bg1"/>
                </a:solidFill>
                <a:latin typeface="+mj-lt"/>
              </a:rPr>
              <a:t>Infotech</a:t>
            </a:r>
          </a:p>
        </p:txBody>
      </p:sp>
    </p:spTree>
    <p:extLst>
      <p:ext uri="{BB962C8B-B14F-4D97-AF65-F5344CB8AC3E}">
        <p14:creationId xmlns:p14="http://schemas.microsoft.com/office/powerpoint/2010/main" val="115038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6 -4.07407E-6 L 0.21381 -4.07407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3B51E75-B367-4622-9A24-6CE44ED5AD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57339" y="2719848"/>
            <a:ext cx="4937290" cy="4138152"/>
          </a:xfrm>
          <a:custGeom>
            <a:avLst/>
            <a:gdLst>
              <a:gd name="connsiteX0" fmla="*/ 0 w 4937290"/>
              <a:gd name="connsiteY0" fmla="*/ 0 h 6857999"/>
              <a:gd name="connsiteX1" fmla="*/ 4937290 w 4937290"/>
              <a:gd name="connsiteY1" fmla="*/ 0 h 6857999"/>
              <a:gd name="connsiteX2" fmla="*/ 4937290 w 4937290"/>
              <a:gd name="connsiteY2" fmla="*/ 6857999 h 6857999"/>
              <a:gd name="connsiteX3" fmla="*/ 0 w 493729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7290" h="6857999">
                <a:moveTo>
                  <a:pt x="0" y="0"/>
                </a:moveTo>
                <a:lnTo>
                  <a:pt x="4937290" y="0"/>
                </a:lnTo>
                <a:lnTo>
                  <a:pt x="493729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C0033B-E06C-4EC4-9483-39A6BD0BBB16}"/>
              </a:ext>
            </a:extLst>
          </p:cNvPr>
          <p:cNvSpPr txBox="1"/>
          <p:nvPr userDrawn="1"/>
        </p:nvSpPr>
        <p:spPr>
          <a:xfrm>
            <a:off x="377464" y="272276"/>
            <a:ext cx="1583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600" dirty="0">
                <a:solidFill>
                  <a:schemeClr val="bg1"/>
                </a:solidFill>
                <a:latin typeface="+mj-lt"/>
              </a:rPr>
              <a:t>Infotech</a:t>
            </a:r>
          </a:p>
        </p:txBody>
      </p:sp>
    </p:spTree>
    <p:extLst>
      <p:ext uri="{BB962C8B-B14F-4D97-AF65-F5344CB8AC3E}">
        <p14:creationId xmlns:p14="http://schemas.microsoft.com/office/powerpoint/2010/main" val="27209692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537F95D-7E9C-4D7C-8736-C1E5E4D8C0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54712" y="1"/>
            <a:ext cx="4937289" cy="6857999"/>
          </a:xfrm>
          <a:custGeom>
            <a:avLst/>
            <a:gdLst>
              <a:gd name="connsiteX0" fmla="*/ 0 w 4937289"/>
              <a:gd name="connsiteY0" fmla="*/ 0 h 6857999"/>
              <a:gd name="connsiteX1" fmla="*/ 4937289 w 4937289"/>
              <a:gd name="connsiteY1" fmla="*/ 0 h 6857999"/>
              <a:gd name="connsiteX2" fmla="*/ 4937289 w 4937289"/>
              <a:gd name="connsiteY2" fmla="*/ 6857999 h 6857999"/>
              <a:gd name="connsiteX3" fmla="*/ 0 w 4937289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7289" h="6857999">
                <a:moveTo>
                  <a:pt x="0" y="0"/>
                </a:moveTo>
                <a:lnTo>
                  <a:pt x="4937289" y="0"/>
                </a:lnTo>
                <a:lnTo>
                  <a:pt x="493728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C0033B-E06C-4EC4-9483-39A6BD0BBB16}"/>
              </a:ext>
            </a:extLst>
          </p:cNvPr>
          <p:cNvSpPr txBox="1"/>
          <p:nvPr userDrawn="1"/>
        </p:nvSpPr>
        <p:spPr>
          <a:xfrm>
            <a:off x="377464" y="272276"/>
            <a:ext cx="1583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600" dirty="0">
                <a:solidFill>
                  <a:schemeClr val="bg1"/>
                </a:solidFill>
                <a:latin typeface="+mj-lt"/>
              </a:rPr>
              <a:t>Infotech</a:t>
            </a:r>
          </a:p>
        </p:txBody>
      </p:sp>
    </p:spTree>
    <p:extLst>
      <p:ext uri="{BB962C8B-B14F-4D97-AF65-F5344CB8AC3E}">
        <p14:creationId xmlns:p14="http://schemas.microsoft.com/office/powerpoint/2010/main" val="25576004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83D7572-73E7-4B79-80EB-5480AC91F2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84408" y="4411827"/>
            <a:ext cx="1635964" cy="1562039"/>
          </a:xfrm>
          <a:custGeom>
            <a:avLst/>
            <a:gdLst>
              <a:gd name="connsiteX0" fmla="*/ 49142 w 1635964"/>
              <a:gd name="connsiteY0" fmla="*/ 0 h 1562039"/>
              <a:gd name="connsiteX1" fmla="*/ 1586822 w 1635964"/>
              <a:gd name="connsiteY1" fmla="*/ 0 h 1562039"/>
              <a:gd name="connsiteX2" fmla="*/ 1635964 w 1635964"/>
              <a:gd name="connsiteY2" fmla="*/ 49142 h 1562039"/>
              <a:gd name="connsiteX3" fmla="*/ 1635964 w 1635964"/>
              <a:gd name="connsiteY3" fmla="*/ 1512897 h 1562039"/>
              <a:gd name="connsiteX4" fmla="*/ 1586822 w 1635964"/>
              <a:gd name="connsiteY4" fmla="*/ 1562039 h 1562039"/>
              <a:gd name="connsiteX5" fmla="*/ 49142 w 1635964"/>
              <a:gd name="connsiteY5" fmla="*/ 1562039 h 1562039"/>
              <a:gd name="connsiteX6" fmla="*/ 0 w 1635964"/>
              <a:gd name="connsiteY6" fmla="*/ 1512897 h 1562039"/>
              <a:gd name="connsiteX7" fmla="*/ 0 w 1635964"/>
              <a:gd name="connsiteY7" fmla="*/ 49142 h 1562039"/>
              <a:gd name="connsiteX8" fmla="*/ 49142 w 1635964"/>
              <a:gd name="connsiteY8" fmla="*/ 0 h 15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5964" h="1562039">
                <a:moveTo>
                  <a:pt x="49142" y="0"/>
                </a:moveTo>
                <a:lnTo>
                  <a:pt x="1586822" y="0"/>
                </a:lnTo>
                <a:cubicBezTo>
                  <a:pt x="1613962" y="0"/>
                  <a:pt x="1635964" y="22002"/>
                  <a:pt x="1635964" y="49142"/>
                </a:cubicBezTo>
                <a:lnTo>
                  <a:pt x="1635964" y="1512897"/>
                </a:lnTo>
                <a:cubicBezTo>
                  <a:pt x="1635964" y="1540037"/>
                  <a:pt x="1613962" y="1562039"/>
                  <a:pt x="1586822" y="1562039"/>
                </a:cubicBezTo>
                <a:lnTo>
                  <a:pt x="49142" y="1562039"/>
                </a:lnTo>
                <a:cubicBezTo>
                  <a:pt x="22002" y="1562039"/>
                  <a:pt x="0" y="1540037"/>
                  <a:pt x="0" y="1512897"/>
                </a:cubicBezTo>
                <a:lnTo>
                  <a:pt x="0" y="49142"/>
                </a:lnTo>
                <a:cubicBezTo>
                  <a:pt x="0" y="22002"/>
                  <a:pt x="22002" y="0"/>
                  <a:pt x="49142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87B72E7-00A2-4BF2-B53B-4C3AC05330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96622" y="3068319"/>
            <a:ext cx="2261645" cy="2279398"/>
          </a:xfrm>
          <a:custGeom>
            <a:avLst/>
            <a:gdLst>
              <a:gd name="connsiteX0" fmla="*/ 71151 w 2261645"/>
              <a:gd name="connsiteY0" fmla="*/ 0 h 2279398"/>
              <a:gd name="connsiteX1" fmla="*/ 2190494 w 2261645"/>
              <a:gd name="connsiteY1" fmla="*/ 0 h 2279398"/>
              <a:gd name="connsiteX2" fmla="*/ 2261645 w 2261645"/>
              <a:gd name="connsiteY2" fmla="*/ 71151 h 2279398"/>
              <a:gd name="connsiteX3" fmla="*/ 2261645 w 2261645"/>
              <a:gd name="connsiteY3" fmla="*/ 2208247 h 2279398"/>
              <a:gd name="connsiteX4" fmla="*/ 2190494 w 2261645"/>
              <a:gd name="connsiteY4" fmla="*/ 2279398 h 2279398"/>
              <a:gd name="connsiteX5" fmla="*/ 71151 w 2261645"/>
              <a:gd name="connsiteY5" fmla="*/ 2279398 h 2279398"/>
              <a:gd name="connsiteX6" fmla="*/ 0 w 2261645"/>
              <a:gd name="connsiteY6" fmla="*/ 2208247 h 2279398"/>
              <a:gd name="connsiteX7" fmla="*/ 0 w 2261645"/>
              <a:gd name="connsiteY7" fmla="*/ 71151 h 2279398"/>
              <a:gd name="connsiteX8" fmla="*/ 71151 w 2261645"/>
              <a:gd name="connsiteY8" fmla="*/ 0 h 227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1645" h="2279398">
                <a:moveTo>
                  <a:pt x="71151" y="0"/>
                </a:moveTo>
                <a:lnTo>
                  <a:pt x="2190494" y="0"/>
                </a:lnTo>
                <a:cubicBezTo>
                  <a:pt x="2229790" y="0"/>
                  <a:pt x="2261645" y="31855"/>
                  <a:pt x="2261645" y="71151"/>
                </a:cubicBezTo>
                <a:lnTo>
                  <a:pt x="2261645" y="2208247"/>
                </a:lnTo>
                <a:cubicBezTo>
                  <a:pt x="2261645" y="2247543"/>
                  <a:pt x="2229790" y="2279398"/>
                  <a:pt x="2190494" y="2279398"/>
                </a:cubicBezTo>
                <a:lnTo>
                  <a:pt x="71151" y="2279398"/>
                </a:lnTo>
                <a:cubicBezTo>
                  <a:pt x="31855" y="2279398"/>
                  <a:pt x="0" y="2247543"/>
                  <a:pt x="0" y="2208247"/>
                </a:cubicBezTo>
                <a:lnTo>
                  <a:pt x="0" y="71151"/>
                </a:lnTo>
                <a:cubicBezTo>
                  <a:pt x="0" y="31855"/>
                  <a:pt x="31855" y="0"/>
                  <a:pt x="71151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5135E74-DAB1-4A78-9EEA-E18677187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8920" y="1064187"/>
            <a:ext cx="2951452" cy="2931116"/>
          </a:xfrm>
          <a:custGeom>
            <a:avLst/>
            <a:gdLst>
              <a:gd name="connsiteX0" fmla="*/ 92213 w 2951452"/>
              <a:gd name="connsiteY0" fmla="*/ 0 h 2931116"/>
              <a:gd name="connsiteX1" fmla="*/ 2859239 w 2951452"/>
              <a:gd name="connsiteY1" fmla="*/ 0 h 2931116"/>
              <a:gd name="connsiteX2" fmla="*/ 2951452 w 2951452"/>
              <a:gd name="connsiteY2" fmla="*/ 92213 h 2931116"/>
              <a:gd name="connsiteX3" fmla="*/ 2951452 w 2951452"/>
              <a:gd name="connsiteY3" fmla="*/ 2838903 h 2931116"/>
              <a:gd name="connsiteX4" fmla="*/ 2859239 w 2951452"/>
              <a:gd name="connsiteY4" fmla="*/ 2931116 h 2931116"/>
              <a:gd name="connsiteX5" fmla="*/ 92213 w 2951452"/>
              <a:gd name="connsiteY5" fmla="*/ 2931116 h 2931116"/>
              <a:gd name="connsiteX6" fmla="*/ 0 w 2951452"/>
              <a:gd name="connsiteY6" fmla="*/ 2838903 h 2931116"/>
              <a:gd name="connsiteX7" fmla="*/ 0 w 2951452"/>
              <a:gd name="connsiteY7" fmla="*/ 92213 h 2931116"/>
              <a:gd name="connsiteX8" fmla="*/ 92213 w 2951452"/>
              <a:gd name="connsiteY8" fmla="*/ 0 h 293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1452" h="2931116">
                <a:moveTo>
                  <a:pt x="92213" y="0"/>
                </a:moveTo>
                <a:lnTo>
                  <a:pt x="2859239" y="0"/>
                </a:lnTo>
                <a:cubicBezTo>
                  <a:pt x="2910167" y="0"/>
                  <a:pt x="2951452" y="41285"/>
                  <a:pt x="2951452" y="92213"/>
                </a:cubicBezTo>
                <a:lnTo>
                  <a:pt x="2951452" y="2838903"/>
                </a:lnTo>
                <a:cubicBezTo>
                  <a:pt x="2951452" y="2889831"/>
                  <a:pt x="2910167" y="2931116"/>
                  <a:pt x="2859239" y="2931116"/>
                </a:cubicBezTo>
                <a:lnTo>
                  <a:pt x="92213" y="2931116"/>
                </a:lnTo>
                <a:cubicBezTo>
                  <a:pt x="41285" y="2931116"/>
                  <a:pt x="0" y="2889831"/>
                  <a:pt x="0" y="2838903"/>
                </a:cubicBezTo>
                <a:lnTo>
                  <a:pt x="0" y="92213"/>
                </a:lnTo>
                <a:cubicBezTo>
                  <a:pt x="0" y="41285"/>
                  <a:pt x="41285" y="0"/>
                  <a:pt x="92213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C0033B-E06C-4EC4-9483-39A6BD0BBB16}"/>
              </a:ext>
            </a:extLst>
          </p:cNvPr>
          <p:cNvSpPr txBox="1"/>
          <p:nvPr userDrawn="1"/>
        </p:nvSpPr>
        <p:spPr>
          <a:xfrm>
            <a:off x="377464" y="272276"/>
            <a:ext cx="1583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600" dirty="0">
                <a:solidFill>
                  <a:schemeClr val="bg1"/>
                </a:solidFill>
                <a:latin typeface="+mj-lt"/>
              </a:rPr>
              <a:t>Infotech</a:t>
            </a:r>
          </a:p>
        </p:txBody>
      </p:sp>
    </p:spTree>
    <p:extLst>
      <p:ext uri="{BB962C8B-B14F-4D97-AF65-F5344CB8AC3E}">
        <p14:creationId xmlns:p14="http://schemas.microsoft.com/office/powerpoint/2010/main" val="95444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2138 -1.85185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L 0.2138 -1.85185E-6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1.85185E-6 L 0.2138 -1.85185E-6 " pathEditMode="relative" rAng="0" ptsTypes="AA">
                                      <p:cBhvr>
                                        <p:cTn id="19" dur="15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2" grpId="0" animBg="1"/>
      <p:bldP spid="12" grpId="1" animBg="1"/>
      <p:bldP spid="10" grpId="0" animBg="1"/>
      <p:bldP spid="10" grpId="1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Conteúdo com Legenda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8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8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76" name="Google Shape;276;p8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7" name="Google Shape;277;p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05285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B24461-7C26-42F2-8161-B9CFF2A618AC}"/>
              </a:ext>
            </a:extLst>
          </p:cNvPr>
          <p:cNvSpPr/>
          <p:nvPr userDrawn="1"/>
        </p:nvSpPr>
        <p:spPr>
          <a:xfrm rot="5400000" flipH="1">
            <a:off x="2667001" y="-2667000"/>
            <a:ext cx="6857999" cy="12192000"/>
          </a:xfrm>
          <a:prstGeom prst="rect">
            <a:avLst/>
          </a:prstGeom>
          <a:gradFill>
            <a:gsLst>
              <a:gs pos="0">
                <a:schemeClr val="accent1">
                  <a:alpha val="35000"/>
                </a:schemeClr>
              </a:gs>
              <a:gs pos="63000">
                <a:srgbClr val="0B091E">
                  <a:alpha val="0"/>
                </a:srgbClr>
              </a:gs>
            </a:gsLst>
            <a:path path="circle">
              <a:fillToRect l="100000" t="100000"/>
            </a:path>
          </a:gra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4899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315C96C-91A0-4490-89AC-AF45B5E127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9719" y="1714500"/>
            <a:ext cx="1714500" cy="1714500"/>
          </a:xfrm>
          <a:custGeom>
            <a:avLst/>
            <a:gdLst>
              <a:gd name="connsiteX0" fmla="*/ 0 w 1714500"/>
              <a:gd name="connsiteY0" fmla="*/ 0 h 1714500"/>
              <a:gd name="connsiteX1" fmla="*/ 1714500 w 1714500"/>
              <a:gd name="connsiteY1" fmla="*/ 0 h 1714500"/>
              <a:gd name="connsiteX2" fmla="*/ 1714500 w 1714500"/>
              <a:gd name="connsiteY2" fmla="*/ 1714500 h 1714500"/>
              <a:gd name="connsiteX3" fmla="*/ 0 w 1714500"/>
              <a:gd name="connsiteY3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500" h="1714500">
                <a:moveTo>
                  <a:pt x="0" y="0"/>
                </a:moveTo>
                <a:lnTo>
                  <a:pt x="1714500" y="0"/>
                </a:lnTo>
                <a:lnTo>
                  <a:pt x="1714500" y="1714500"/>
                </a:lnTo>
                <a:lnTo>
                  <a:pt x="0" y="1714500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3220EE2-A976-4365-A6C7-124D013C8C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05219" y="3429000"/>
            <a:ext cx="1714500" cy="1714500"/>
          </a:xfrm>
          <a:custGeom>
            <a:avLst/>
            <a:gdLst>
              <a:gd name="connsiteX0" fmla="*/ 0 w 1714500"/>
              <a:gd name="connsiteY0" fmla="*/ 0 h 1714500"/>
              <a:gd name="connsiteX1" fmla="*/ 1714500 w 1714500"/>
              <a:gd name="connsiteY1" fmla="*/ 0 h 1714500"/>
              <a:gd name="connsiteX2" fmla="*/ 1714500 w 1714500"/>
              <a:gd name="connsiteY2" fmla="*/ 1714500 h 1714500"/>
              <a:gd name="connsiteX3" fmla="*/ 0 w 1714500"/>
              <a:gd name="connsiteY3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500" h="1714500">
                <a:moveTo>
                  <a:pt x="0" y="0"/>
                </a:moveTo>
                <a:lnTo>
                  <a:pt x="1714500" y="0"/>
                </a:lnTo>
                <a:lnTo>
                  <a:pt x="1714500" y="1714500"/>
                </a:lnTo>
                <a:lnTo>
                  <a:pt x="0" y="1714500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6AC31-78D1-405F-B4BE-C46D660430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19719" y="3429000"/>
            <a:ext cx="1714500" cy="1714500"/>
          </a:xfrm>
          <a:custGeom>
            <a:avLst/>
            <a:gdLst>
              <a:gd name="connsiteX0" fmla="*/ 0 w 1714500"/>
              <a:gd name="connsiteY0" fmla="*/ 0 h 1714500"/>
              <a:gd name="connsiteX1" fmla="*/ 1714500 w 1714500"/>
              <a:gd name="connsiteY1" fmla="*/ 0 h 1714500"/>
              <a:gd name="connsiteX2" fmla="*/ 1714500 w 1714500"/>
              <a:gd name="connsiteY2" fmla="*/ 1714500 h 1714500"/>
              <a:gd name="connsiteX3" fmla="*/ 0 w 1714500"/>
              <a:gd name="connsiteY3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500" h="1714500">
                <a:moveTo>
                  <a:pt x="0" y="0"/>
                </a:moveTo>
                <a:lnTo>
                  <a:pt x="1714500" y="0"/>
                </a:lnTo>
                <a:lnTo>
                  <a:pt x="1714500" y="1714500"/>
                </a:lnTo>
                <a:lnTo>
                  <a:pt x="0" y="1714500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99B416A-E572-43E8-88CB-F1D93589BC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05219" y="1714500"/>
            <a:ext cx="1714500" cy="1714500"/>
          </a:xfrm>
          <a:custGeom>
            <a:avLst/>
            <a:gdLst>
              <a:gd name="connsiteX0" fmla="*/ 0 w 1714500"/>
              <a:gd name="connsiteY0" fmla="*/ 0 h 1714500"/>
              <a:gd name="connsiteX1" fmla="*/ 1714500 w 1714500"/>
              <a:gd name="connsiteY1" fmla="*/ 0 h 1714500"/>
              <a:gd name="connsiteX2" fmla="*/ 1714500 w 1714500"/>
              <a:gd name="connsiteY2" fmla="*/ 1714500 h 1714500"/>
              <a:gd name="connsiteX3" fmla="*/ 0 w 1714500"/>
              <a:gd name="connsiteY3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500" h="1714500">
                <a:moveTo>
                  <a:pt x="0" y="0"/>
                </a:moveTo>
                <a:lnTo>
                  <a:pt x="1714500" y="0"/>
                </a:lnTo>
                <a:lnTo>
                  <a:pt x="1714500" y="1714500"/>
                </a:lnTo>
                <a:lnTo>
                  <a:pt x="0" y="1714500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9321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-1.85185E-6 L 0.06237 -1.85185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4" grpId="0" animBg="1"/>
      <p:bldP spid="9" grpId="0" animBg="1"/>
    </p:bldLst>
  </p:timing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B24461-7C26-42F2-8161-B9CFF2A618AC}"/>
              </a:ext>
            </a:extLst>
          </p:cNvPr>
          <p:cNvSpPr/>
          <p:nvPr userDrawn="1"/>
        </p:nvSpPr>
        <p:spPr>
          <a:xfrm rot="5400000" flipH="1">
            <a:off x="2667001" y="-2667000"/>
            <a:ext cx="6857999" cy="12192000"/>
          </a:xfrm>
          <a:prstGeom prst="rect">
            <a:avLst/>
          </a:prstGeom>
          <a:gradFill>
            <a:gsLst>
              <a:gs pos="0">
                <a:schemeClr val="accent1">
                  <a:alpha val="35000"/>
                </a:schemeClr>
              </a:gs>
              <a:gs pos="63000">
                <a:srgbClr val="0B091E">
                  <a:alpha val="0"/>
                </a:srgbClr>
              </a:gs>
            </a:gsLst>
            <a:path path="circle">
              <a:fillToRect l="100000" t="100000"/>
            </a:path>
          </a:gra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4899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7_Title Slide">
    <p:bg>
      <p:bgPr>
        <a:gradFill>
          <a:gsLst>
            <a:gs pos="0">
              <a:schemeClr val="accent1"/>
            </a:gs>
            <a:gs pos="66000">
              <a:srgbClr val="0B091E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614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8_Title Slide">
    <p:bg>
      <p:bgPr>
        <a:solidFill>
          <a:srgbClr val="0B09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73A08A-34A4-423D-8452-5E55017B888C}"/>
              </a:ext>
            </a:extLst>
          </p:cNvPr>
          <p:cNvSpPr/>
          <p:nvPr userDrawn="1"/>
        </p:nvSpPr>
        <p:spPr>
          <a:xfrm rot="16200000">
            <a:off x="4381501" y="-4381500"/>
            <a:ext cx="3428999" cy="12192000"/>
          </a:xfrm>
          <a:prstGeom prst="rect">
            <a:avLst/>
          </a:prstGeom>
          <a:gradFill>
            <a:gsLst>
              <a:gs pos="0">
                <a:schemeClr val="accent1">
                  <a:alpha val="35000"/>
                </a:schemeClr>
              </a:gs>
              <a:gs pos="63000">
                <a:srgbClr val="0B091E">
                  <a:alpha val="0"/>
                </a:srgbClr>
              </a:gs>
            </a:gsLst>
            <a:path path="circle">
              <a:fillToRect l="100000" t="100000"/>
            </a:path>
          </a:gra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951EF2-C06F-4E42-8CF8-7B9E1F261ACE}"/>
              </a:ext>
            </a:extLst>
          </p:cNvPr>
          <p:cNvSpPr/>
          <p:nvPr userDrawn="1"/>
        </p:nvSpPr>
        <p:spPr>
          <a:xfrm rot="16200000" flipH="1" flipV="1">
            <a:off x="4381502" y="-952500"/>
            <a:ext cx="3428999" cy="12192000"/>
          </a:xfrm>
          <a:prstGeom prst="rect">
            <a:avLst/>
          </a:prstGeom>
          <a:gradFill>
            <a:gsLst>
              <a:gs pos="0">
                <a:schemeClr val="accent2">
                  <a:alpha val="35000"/>
                </a:schemeClr>
              </a:gs>
              <a:gs pos="63000">
                <a:srgbClr val="0B091E">
                  <a:alpha val="0"/>
                </a:srgbClr>
              </a:gs>
            </a:gsLst>
            <a:path path="circle">
              <a:fillToRect l="100000" t="100000"/>
            </a:path>
          </a:gra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198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Slide">
    <p:bg>
      <p:bgPr>
        <a:solidFill>
          <a:srgbClr val="0B09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73A08A-34A4-423D-8452-5E55017B888C}"/>
              </a:ext>
            </a:extLst>
          </p:cNvPr>
          <p:cNvSpPr/>
          <p:nvPr userDrawn="1"/>
        </p:nvSpPr>
        <p:spPr>
          <a:xfrm rot="16200000">
            <a:off x="4381501" y="-4381500"/>
            <a:ext cx="3428999" cy="12192000"/>
          </a:xfrm>
          <a:prstGeom prst="rect">
            <a:avLst/>
          </a:prstGeom>
          <a:gradFill>
            <a:gsLst>
              <a:gs pos="0">
                <a:schemeClr val="accent1">
                  <a:alpha val="35000"/>
                </a:schemeClr>
              </a:gs>
              <a:gs pos="63000">
                <a:srgbClr val="0B091E">
                  <a:alpha val="0"/>
                </a:srgbClr>
              </a:gs>
            </a:gsLst>
            <a:path path="circle">
              <a:fillToRect l="100000" t="100000"/>
            </a:path>
          </a:gra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951EF2-C06F-4E42-8CF8-7B9E1F261ACE}"/>
              </a:ext>
            </a:extLst>
          </p:cNvPr>
          <p:cNvSpPr/>
          <p:nvPr userDrawn="1"/>
        </p:nvSpPr>
        <p:spPr>
          <a:xfrm rot="16200000" flipH="1" flipV="1">
            <a:off x="4381502" y="-952500"/>
            <a:ext cx="3428999" cy="12192000"/>
          </a:xfrm>
          <a:prstGeom prst="rect">
            <a:avLst/>
          </a:prstGeom>
          <a:gradFill>
            <a:gsLst>
              <a:gs pos="0">
                <a:schemeClr val="accent2">
                  <a:alpha val="35000"/>
                </a:schemeClr>
              </a:gs>
              <a:gs pos="63000">
                <a:srgbClr val="0B091E">
                  <a:alpha val="0"/>
                </a:srgbClr>
              </a:gs>
            </a:gsLst>
            <a:path path="circle">
              <a:fillToRect l="100000" t="100000"/>
            </a:path>
          </a:gra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726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695623C-E30F-4996-91BB-DC8FA8CB66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1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0CAF881-45EA-4E7D-ABD6-D4DA6024A47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5689" y="1434582"/>
            <a:ext cx="3170893" cy="1888214"/>
          </a:xfrm>
          <a:prstGeom prst="roundRect">
            <a:avLst>
              <a:gd name="adj" fmla="val 2880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010F218-A9C3-422F-93E6-A34BA9ED51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10554" y="1434582"/>
            <a:ext cx="3170893" cy="1888214"/>
          </a:xfrm>
          <a:prstGeom prst="roundRect">
            <a:avLst>
              <a:gd name="adj" fmla="val 2880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5D27DA1-753C-4F5B-81E4-32249C40B7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65419" y="1434582"/>
            <a:ext cx="3170893" cy="1888214"/>
          </a:xfrm>
          <a:prstGeom prst="roundRect">
            <a:avLst>
              <a:gd name="adj" fmla="val 2880"/>
            </a:avLst>
          </a:pr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40948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375E-6 0 L 0.2138 0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375E-6 0 L 0.2138 0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375E-6 0 L 0.2138 0 " pathEditMode="relative" rAng="0" ptsTypes="AA">
                                      <p:cBhvr>
                                        <p:cTn id="19" dur="15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F1EA33-8A4D-4B4B-8C55-4409F418A0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87326" y="1055688"/>
            <a:ext cx="4017348" cy="4746624"/>
          </a:xfrm>
          <a:custGeom>
            <a:avLst/>
            <a:gdLst>
              <a:gd name="connsiteX0" fmla="*/ 2960021 w 4017348"/>
              <a:gd name="connsiteY0" fmla="*/ 458183 h 4746624"/>
              <a:gd name="connsiteX1" fmla="*/ 2573128 w 4017348"/>
              <a:gd name="connsiteY1" fmla="*/ 670867 h 4746624"/>
              <a:gd name="connsiteX2" fmla="*/ 2422481 w 4017348"/>
              <a:gd name="connsiteY2" fmla="*/ 1214766 h 4746624"/>
              <a:gd name="connsiteX3" fmla="*/ 2573128 w 4017348"/>
              <a:gd name="connsiteY3" fmla="*/ 1760371 h 4746624"/>
              <a:gd name="connsiteX4" fmla="*/ 2960021 w 4017348"/>
              <a:gd name="connsiteY4" fmla="*/ 1974761 h 4746624"/>
              <a:gd name="connsiteX5" fmla="*/ 3348196 w 4017348"/>
              <a:gd name="connsiteY5" fmla="*/ 1760371 h 4746624"/>
              <a:gd name="connsiteX6" fmla="*/ 3497562 w 4017348"/>
              <a:gd name="connsiteY6" fmla="*/ 1214766 h 4746624"/>
              <a:gd name="connsiteX7" fmla="*/ 3348196 w 4017348"/>
              <a:gd name="connsiteY7" fmla="*/ 670867 h 4746624"/>
              <a:gd name="connsiteX8" fmla="*/ 2960021 w 4017348"/>
              <a:gd name="connsiteY8" fmla="*/ 458183 h 4746624"/>
              <a:gd name="connsiteX9" fmla="*/ 2960021 w 4017348"/>
              <a:gd name="connsiteY9" fmla="*/ 0 h 4746624"/>
              <a:gd name="connsiteX10" fmla="*/ 3509525 w 4017348"/>
              <a:gd name="connsiteY10" fmla="*/ 156703 h 4746624"/>
              <a:gd name="connsiteX11" fmla="*/ 3880917 w 4017348"/>
              <a:gd name="connsiteY11" fmla="*/ 583354 h 4746624"/>
              <a:gd name="connsiteX12" fmla="*/ 4017348 w 4017348"/>
              <a:gd name="connsiteY12" fmla="*/ 1214766 h 4746624"/>
              <a:gd name="connsiteX13" fmla="*/ 3880917 w 4017348"/>
              <a:gd name="connsiteY13" fmla="*/ 1848586 h 4746624"/>
              <a:gd name="connsiteX14" fmla="*/ 3509525 w 4017348"/>
              <a:gd name="connsiteY14" fmla="*/ 2276118 h 4746624"/>
              <a:gd name="connsiteX15" fmla="*/ 3253485 w 4017348"/>
              <a:gd name="connsiteY15" fmla="*/ 2392394 h 4746624"/>
              <a:gd name="connsiteX16" fmla="*/ 3237113 w 4017348"/>
              <a:gd name="connsiteY16" fmla="*/ 2395822 h 4746624"/>
              <a:gd name="connsiteX17" fmla="*/ 3336877 w 4017348"/>
              <a:gd name="connsiteY17" fmla="*/ 2395822 h 4746624"/>
              <a:gd name="connsiteX18" fmla="*/ 3336877 w 4017348"/>
              <a:gd name="connsiteY18" fmla="*/ 4746624 h 4746624"/>
              <a:gd name="connsiteX19" fmla="*/ 2830780 w 4017348"/>
              <a:gd name="connsiteY19" fmla="*/ 4746624 h 4746624"/>
              <a:gd name="connsiteX20" fmla="*/ 2830780 w 4017348"/>
              <a:gd name="connsiteY20" fmla="*/ 2974115 h 4746624"/>
              <a:gd name="connsiteX21" fmla="*/ 2430352 w 4017348"/>
              <a:gd name="connsiteY21" fmla="*/ 3223910 h 4746624"/>
              <a:gd name="connsiteX22" fmla="*/ 2228427 w 4017348"/>
              <a:gd name="connsiteY22" fmla="*/ 2868039 h 4746624"/>
              <a:gd name="connsiteX23" fmla="*/ 2885860 w 4017348"/>
              <a:gd name="connsiteY23" fmla="*/ 2427647 h 4746624"/>
              <a:gd name="connsiteX24" fmla="*/ 2808691 w 4017348"/>
              <a:gd name="connsiteY24" fmla="*/ 2422136 h 4746624"/>
              <a:gd name="connsiteX25" fmla="*/ 2411405 w 4017348"/>
              <a:gd name="connsiteY25" fmla="*/ 2276118 h 4746624"/>
              <a:gd name="connsiteX26" fmla="*/ 2041661 w 4017348"/>
              <a:gd name="connsiteY26" fmla="*/ 1848586 h 4746624"/>
              <a:gd name="connsiteX27" fmla="*/ 1906119 w 4017348"/>
              <a:gd name="connsiteY27" fmla="*/ 1214766 h 4746624"/>
              <a:gd name="connsiteX28" fmla="*/ 2041661 w 4017348"/>
              <a:gd name="connsiteY28" fmla="*/ 583354 h 4746624"/>
              <a:gd name="connsiteX29" fmla="*/ 2411405 w 4017348"/>
              <a:gd name="connsiteY29" fmla="*/ 156703 h 4746624"/>
              <a:gd name="connsiteX30" fmla="*/ 2960021 w 4017348"/>
              <a:gd name="connsiteY30" fmla="*/ 0 h 4746624"/>
              <a:gd name="connsiteX31" fmla="*/ 910376 w 4017348"/>
              <a:gd name="connsiteY31" fmla="*/ 0 h 4746624"/>
              <a:gd name="connsiteX32" fmla="*/ 1528722 w 4017348"/>
              <a:gd name="connsiteY32" fmla="*/ 209047 h 4746624"/>
              <a:gd name="connsiteX33" fmla="*/ 1772408 w 4017348"/>
              <a:gd name="connsiteY33" fmla="*/ 749176 h 4746624"/>
              <a:gd name="connsiteX34" fmla="*/ 1652717 w 4017348"/>
              <a:gd name="connsiteY34" fmla="*/ 1183527 h 4746624"/>
              <a:gd name="connsiteX35" fmla="*/ 1225242 w 4017348"/>
              <a:gd name="connsiteY35" fmla="*/ 1605039 h 4746624"/>
              <a:gd name="connsiteX36" fmla="*/ 797433 w 4017348"/>
              <a:gd name="connsiteY36" fmla="*/ 1937114 h 4746624"/>
              <a:gd name="connsiteX37" fmla="*/ 1792943 w 4017348"/>
              <a:gd name="connsiteY37" fmla="*/ 1937114 h 4746624"/>
              <a:gd name="connsiteX38" fmla="*/ 1792943 w 4017348"/>
              <a:gd name="connsiteY38" fmla="*/ 2391873 h 4746624"/>
              <a:gd name="connsiteX39" fmla="*/ 1182514 w 4017348"/>
              <a:gd name="connsiteY39" fmla="*/ 2391873 h 4746624"/>
              <a:gd name="connsiteX40" fmla="*/ 1255815 w 4017348"/>
              <a:gd name="connsiteY40" fmla="*/ 2409733 h 4746624"/>
              <a:gd name="connsiteX41" fmla="*/ 1528722 w 4017348"/>
              <a:gd name="connsiteY41" fmla="*/ 2563799 h 4746624"/>
              <a:gd name="connsiteX42" fmla="*/ 1772408 w 4017348"/>
              <a:gd name="connsiteY42" fmla="*/ 3103927 h 4746624"/>
              <a:gd name="connsiteX43" fmla="*/ 1652717 w 4017348"/>
              <a:gd name="connsiteY43" fmla="*/ 3538278 h 4746624"/>
              <a:gd name="connsiteX44" fmla="*/ 1225241 w 4017348"/>
              <a:gd name="connsiteY44" fmla="*/ 3959791 h 4746624"/>
              <a:gd name="connsiteX45" fmla="*/ 797432 w 4017348"/>
              <a:gd name="connsiteY45" fmla="*/ 4291865 h 4746624"/>
              <a:gd name="connsiteX46" fmla="*/ 1792942 w 4017348"/>
              <a:gd name="connsiteY46" fmla="*/ 4291865 h 4746624"/>
              <a:gd name="connsiteX47" fmla="*/ 1792942 w 4017348"/>
              <a:gd name="connsiteY47" fmla="*/ 4746624 h 4746624"/>
              <a:gd name="connsiteX48" fmla="*/ 17111 w 4017348"/>
              <a:gd name="connsiteY48" fmla="*/ 4746624 h 4746624"/>
              <a:gd name="connsiteX49" fmla="*/ 17111 w 4017348"/>
              <a:gd name="connsiteY49" fmla="*/ 4336319 h 4746624"/>
              <a:gd name="connsiteX50" fmla="*/ 882995 w 4017348"/>
              <a:gd name="connsiteY50" fmla="*/ 3665373 h 4746624"/>
              <a:gd name="connsiteX51" fmla="*/ 1173048 w 4017348"/>
              <a:gd name="connsiteY51" fmla="*/ 3373096 h 4746624"/>
              <a:gd name="connsiteX52" fmla="*/ 1252621 w 4017348"/>
              <a:gd name="connsiteY52" fmla="*/ 3124468 h 4746624"/>
              <a:gd name="connsiteX53" fmla="*/ 1146526 w 4017348"/>
              <a:gd name="connsiteY53" fmla="*/ 2895526 h 4746624"/>
              <a:gd name="connsiteX54" fmla="*/ 896684 w 4017348"/>
              <a:gd name="connsiteY54" fmla="*/ 2812934 h 4746624"/>
              <a:gd name="connsiteX55" fmla="*/ 587379 w 4017348"/>
              <a:gd name="connsiteY55" fmla="*/ 2895526 h 4746624"/>
              <a:gd name="connsiteX56" fmla="*/ 321712 w 4017348"/>
              <a:gd name="connsiteY56" fmla="*/ 3124468 h 4746624"/>
              <a:gd name="connsiteX57" fmla="*/ 0 w 4017348"/>
              <a:gd name="connsiteY57" fmla="*/ 2812934 h 4746624"/>
              <a:gd name="connsiteX58" fmla="*/ 400000 w 4017348"/>
              <a:gd name="connsiteY58" fmla="*/ 2473572 h 4746624"/>
              <a:gd name="connsiteX59" fmla="*/ 516643 w 4017348"/>
              <a:gd name="connsiteY59" fmla="*/ 2421989 h 4746624"/>
              <a:gd name="connsiteX60" fmla="*/ 617534 w 4017348"/>
              <a:gd name="connsiteY60" fmla="*/ 2391873 h 4746624"/>
              <a:gd name="connsiteX61" fmla="*/ 17111 w 4017348"/>
              <a:gd name="connsiteY61" fmla="*/ 2391873 h 4746624"/>
              <a:gd name="connsiteX62" fmla="*/ 17111 w 4017348"/>
              <a:gd name="connsiteY62" fmla="*/ 1981567 h 4746624"/>
              <a:gd name="connsiteX63" fmla="*/ 882995 w 4017348"/>
              <a:gd name="connsiteY63" fmla="*/ 1310621 h 4746624"/>
              <a:gd name="connsiteX64" fmla="*/ 1173050 w 4017348"/>
              <a:gd name="connsiteY64" fmla="*/ 1018345 h 4746624"/>
              <a:gd name="connsiteX65" fmla="*/ 1252620 w 4017348"/>
              <a:gd name="connsiteY65" fmla="*/ 769717 h 4746624"/>
              <a:gd name="connsiteX66" fmla="*/ 1146526 w 4017348"/>
              <a:gd name="connsiteY66" fmla="*/ 540774 h 4746624"/>
              <a:gd name="connsiteX67" fmla="*/ 896685 w 4017348"/>
              <a:gd name="connsiteY67" fmla="*/ 458183 h 4746624"/>
              <a:gd name="connsiteX68" fmla="*/ 587380 w 4017348"/>
              <a:gd name="connsiteY68" fmla="*/ 540774 h 4746624"/>
              <a:gd name="connsiteX69" fmla="*/ 321712 w 4017348"/>
              <a:gd name="connsiteY69" fmla="*/ 769717 h 4746624"/>
              <a:gd name="connsiteX70" fmla="*/ 0 w 4017348"/>
              <a:gd name="connsiteY70" fmla="*/ 458183 h 4746624"/>
              <a:gd name="connsiteX71" fmla="*/ 400000 w 4017348"/>
              <a:gd name="connsiteY71" fmla="*/ 118820 h 4746624"/>
              <a:gd name="connsiteX72" fmla="*/ 910376 w 4017348"/>
              <a:gd name="connsiteY72" fmla="*/ 0 h 474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017348" h="4746624">
                <a:moveTo>
                  <a:pt x="2960021" y="458183"/>
                </a:moveTo>
                <a:cubicBezTo>
                  <a:pt x="2799815" y="462106"/>
                  <a:pt x="2670851" y="533000"/>
                  <a:pt x="2573128" y="670867"/>
                </a:cubicBezTo>
                <a:cubicBezTo>
                  <a:pt x="2475408" y="808733"/>
                  <a:pt x="2425192" y="990033"/>
                  <a:pt x="2422481" y="1214766"/>
                </a:cubicBezTo>
                <a:cubicBezTo>
                  <a:pt x="2425192" y="1439641"/>
                  <a:pt x="2475408" y="1621509"/>
                  <a:pt x="2573128" y="1760371"/>
                </a:cubicBezTo>
                <a:cubicBezTo>
                  <a:pt x="2670851" y="1899232"/>
                  <a:pt x="2799815" y="1970695"/>
                  <a:pt x="2960021" y="1974761"/>
                </a:cubicBezTo>
                <a:cubicBezTo>
                  <a:pt x="3121724" y="1970695"/>
                  <a:pt x="3251117" y="1899232"/>
                  <a:pt x="3348196" y="1760371"/>
                </a:cubicBezTo>
                <a:cubicBezTo>
                  <a:pt x="3445278" y="1621509"/>
                  <a:pt x="3495064" y="1439641"/>
                  <a:pt x="3497562" y="1214766"/>
                </a:cubicBezTo>
                <a:cubicBezTo>
                  <a:pt x="3495064" y="990033"/>
                  <a:pt x="3445278" y="808733"/>
                  <a:pt x="3348196" y="670867"/>
                </a:cubicBezTo>
                <a:cubicBezTo>
                  <a:pt x="3251117" y="533000"/>
                  <a:pt x="3121724" y="462106"/>
                  <a:pt x="2960021" y="458183"/>
                </a:cubicBezTo>
                <a:close/>
                <a:moveTo>
                  <a:pt x="2960021" y="0"/>
                </a:moveTo>
                <a:cubicBezTo>
                  <a:pt x="3168137" y="1812"/>
                  <a:pt x="3351306" y="54045"/>
                  <a:pt x="3509525" y="156703"/>
                </a:cubicBezTo>
                <a:cubicBezTo>
                  <a:pt x="3667746" y="259360"/>
                  <a:pt x="3791543" y="401577"/>
                  <a:pt x="3880917" y="583354"/>
                </a:cubicBezTo>
                <a:cubicBezTo>
                  <a:pt x="3970292" y="765128"/>
                  <a:pt x="4015768" y="975600"/>
                  <a:pt x="4017348" y="1214766"/>
                </a:cubicBezTo>
                <a:cubicBezTo>
                  <a:pt x="4015768" y="1455052"/>
                  <a:pt x="3970292" y="1666326"/>
                  <a:pt x="3880917" y="1848586"/>
                </a:cubicBezTo>
                <a:cubicBezTo>
                  <a:pt x="3791543" y="2030845"/>
                  <a:pt x="3667746" y="2173356"/>
                  <a:pt x="3509525" y="2276118"/>
                </a:cubicBezTo>
                <a:cubicBezTo>
                  <a:pt x="3430415" y="2327497"/>
                  <a:pt x="3345069" y="2366256"/>
                  <a:pt x="3253485" y="2392394"/>
                </a:cubicBezTo>
                <a:lnTo>
                  <a:pt x="3237113" y="2395822"/>
                </a:lnTo>
                <a:lnTo>
                  <a:pt x="3336877" y="2395822"/>
                </a:lnTo>
                <a:lnTo>
                  <a:pt x="3336877" y="4746624"/>
                </a:lnTo>
                <a:lnTo>
                  <a:pt x="2830780" y="4746624"/>
                </a:lnTo>
                <a:lnTo>
                  <a:pt x="2830780" y="2974115"/>
                </a:lnTo>
                <a:lnTo>
                  <a:pt x="2430352" y="3223910"/>
                </a:lnTo>
                <a:lnTo>
                  <a:pt x="2228427" y="2868039"/>
                </a:lnTo>
                <a:lnTo>
                  <a:pt x="2885860" y="2427647"/>
                </a:lnTo>
                <a:lnTo>
                  <a:pt x="2808691" y="2422136"/>
                </a:lnTo>
                <a:cubicBezTo>
                  <a:pt x="2662087" y="2401860"/>
                  <a:pt x="2529658" y="2353188"/>
                  <a:pt x="2411405" y="2276118"/>
                </a:cubicBezTo>
                <a:cubicBezTo>
                  <a:pt x="2253734" y="2173356"/>
                  <a:pt x="2130486" y="2030845"/>
                  <a:pt x="2041661" y="1848586"/>
                </a:cubicBezTo>
                <a:cubicBezTo>
                  <a:pt x="1952836" y="1666326"/>
                  <a:pt x="1907654" y="1455052"/>
                  <a:pt x="1906119" y="1214766"/>
                </a:cubicBezTo>
                <a:cubicBezTo>
                  <a:pt x="1907654" y="975600"/>
                  <a:pt x="1952836" y="765128"/>
                  <a:pt x="2041661" y="583354"/>
                </a:cubicBezTo>
                <a:cubicBezTo>
                  <a:pt x="2130486" y="401577"/>
                  <a:pt x="2253734" y="259361"/>
                  <a:pt x="2411405" y="156703"/>
                </a:cubicBezTo>
                <a:cubicBezTo>
                  <a:pt x="2569075" y="54045"/>
                  <a:pt x="2751948" y="1812"/>
                  <a:pt x="2960021" y="0"/>
                </a:cubicBezTo>
                <a:close/>
                <a:moveTo>
                  <a:pt x="910376" y="0"/>
                </a:moveTo>
                <a:cubicBezTo>
                  <a:pt x="1164847" y="3626"/>
                  <a:pt x="1370961" y="73309"/>
                  <a:pt x="1528722" y="209047"/>
                </a:cubicBezTo>
                <a:cubicBezTo>
                  <a:pt x="1686483" y="344787"/>
                  <a:pt x="1767710" y="524830"/>
                  <a:pt x="1772408" y="749176"/>
                </a:cubicBezTo>
                <a:cubicBezTo>
                  <a:pt x="1775257" y="904016"/>
                  <a:pt x="1735361" y="1048799"/>
                  <a:pt x="1652717" y="1183527"/>
                </a:cubicBezTo>
                <a:cubicBezTo>
                  <a:pt x="1570073" y="1318254"/>
                  <a:pt x="1427581" y="1458758"/>
                  <a:pt x="1225242" y="1605039"/>
                </a:cubicBezTo>
                <a:lnTo>
                  <a:pt x="797433" y="1937114"/>
                </a:lnTo>
                <a:lnTo>
                  <a:pt x="1792943" y="1937114"/>
                </a:lnTo>
                <a:lnTo>
                  <a:pt x="1792943" y="2391873"/>
                </a:lnTo>
                <a:lnTo>
                  <a:pt x="1182514" y="2391873"/>
                </a:lnTo>
                <a:lnTo>
                  <a:pt x="1255815" y="2409733"/>
                </a:lnTo>
                <a:cubicBezTo>
                  <a:pt x="1358873" y="2444575"/>
                  <a:pt x="1449842" y="2495930"/>
                  <a:pt x="1528722" y="2563799"/>
                </a:cubicBezTo>
                <a:cubicBezTo>
                  <a:pt x="1686483" y="2699538"/>
                  <a:pt x="1767712" y="2879582"/>
                  <a:pt x="1772408" y="3103927"/>
                </a:cubicBezTo>
                <a:cubicBezTo>
                  <a:pt x="1775256" y="3258767"/>
                  <a:pt x="1735361" y="3403550"/>
                  <a:pt x="1652717" y="3538278"/>
                </a:cubicBezTo>
                <a:cubicBezTo>
                  <a:pt x="1570073" y="3673005"/>
                  <a:pt x="1427581" y="3813509"/>
                  <a:pt x="1225241" y="3959791"/>
                </a:cubicBezTo>
                <a:lnTo>
                  <a:pt x="797432" y="4291865"/>
                </a:lnTo>
                <a:lnTo>
                  <a:pt x="1792942" y="4291865"/>
                </a:lnTo>
                <a:lnTo>
                  <a:pt x="1792942" y="4746624"/>
                </a:lnTo>
                <a:lnTo>
                  <a:pt x="17111" y="4746624"/>
                </a:lnTo>
                <a:lnTo>
                  <a:pt x="17111" y="4336319"/>
                </a:lnTo>
                <a:lnTo>
                  <a:pt x="882995" y="3665373"/>
                </a:lnTo>
                <a:cubicBezTo>
                  <a:pt x="1021177" y="3555752"/>
                  <a:pt x="1117861" y="3458326"/>
                  <a:pt x="1173048" y="3373096"/>
                </a:cubicBezTo>
                <a:cubicBezTo>
                  <a:pt x="1228235" y="3287866"/>
                  <a:pt x="1254761" y="3204991"/>
                  <a:pt x="1252621" y="3124468"/>
                </a:cubicBezTo>
                <a:cubicBezTo>
                  <a:pt x="1249769" y="3026115"/>
                  <a:pt x="1214405" y="2949801"/>
                  <a:pt x="1146526" y="2895526"/>
                </a:cubicBezTo>
                <a:cubicBezTo>
                  <a:pt x="1078646" y="2841248"/>
                  <a:pt x="995367" y="2813719"/>
                  <a:pt x="896684" y="2812934"/>
                </a:cubicBezTo>
                <a:cubicBezTo>
                  <a:pt x="783101" y="2813719"/>
                  <a:pt x="680000" y="2841248"/>
                  <a:pt x="587379" y="2895526"/>
                </a:cubicBezTo>
                <a:cubicBezTo>
                  <a:pt x="494760" y="2949801"/>
                  <a:pt x="406204" y="3026115"/>
                  <a:pt x="321712" y="3124468"/>
                </a:cubicBezTo>
                <a:lnTo>
                  <a:pt x="0" y="2812934"/>
                </a:lnTo>
                <a:cubicBezTo>
                  <a:pt x="116007" y="2665193"/>
                  <a:pt x="249341" y="2552072"/>
                  <a:pt x="400000" y="2473572"/>
                </a:cubicBezTo>
                <a:cubicBezTo>
                  <a:pt x="437665" y="2453947"/>
                  <a:pt x="476545" y="2436753"/>
                  <a:pt x="516643" y="2421989"/>
                </a:cubicBezTo>
                <a:lnTo>
                  <a:pt x="617534" y="2391873"/>
                </a:lnTo>
                <a:lnTo>
                  <a:pt x="17111" y="2391873"/>
                </a:lnTo>
                <a:lnTo>
                  <a:pt x="17111" y="1981567"/>
                </a:lnTo>
                <a:lnTo>
                  <a:pt x="882995" y="1310621"/>
                </a:lnTo>
                <a:cubicBezTo>
                  <a:pt x="1021177" y="1201000"/>
                  <a:pt x="1117861" y="1103575"/>
                  <a:pt x="1173050" y="1018345"/>
                </a:cubicBezTo>
                <a:cubicBezTo>
                  <a:pt x="1228235" y="933115"/>
                  <a:pt x="1254760" y="850239"/>
                  <a:pt x="1252620" y="769717"/>
                </a:cubicBezTo>
                <a:cubicBezTo>
                  <a:pt x="1249769" y="671364"/>
                  <a:pt x="1214404" y="595049"/>
                  <a:pt x="1146526" y="540774"/>
                </a:cubicBezTo>
                <a:cubicBezTo>
                  <a:pt x="1078646" y="486497"/>
                  <a:pt x="995367" y="458967"/>
                  <a:pt x="896685" y="458183"/>
                </a:cubicBezTo>
                <a:cubicBezTo>
                  <a:pt x="783102" y="458967"/>
                  <a:pt x="680000" y="486497"/>
                  <a:pt x="587380" y="540774"/>
                </a:cubicBezTo>
                <a:cubicBezTo>
                  <a:pt x="494760" y="595049"/>
                  <a:pt x="406204" y="671364"/>
                  <a:pt x="321712" y="769717"/>
                </a:cubicBezTo>
                <a:lnTo>
                  <a:pt x="0" y="458183"/>
                </a:lnTo>
                <a:cubicBezTo>
                  <a:pt x="116007" y="310442"/>
                  <a:pt x="249341" y="197320"/>
                  <a:pt x="400000" y="118820"/>
                </a:cubicBezTo>
                <a:cubicBezTo>
                  <a:pt x="550660" y="40319"/>
                  <a:pt x="720785" y="713"/>
                  <a:pt x="910376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06479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id="{C7E5FA9C-7EC2-6B04-497E-51D02C9D5AA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2991" y="974815"/>
            <a:ext cx="4191617" cy="4927120"/>
          </a:xfrm>
          <a:custGeom>
            <a:avLst/>
            <a:gdLst>
              <a:gd name="connsiteX0" fmla="*/ 3307559 w 4191617"/>
              <a:gd name="connsiteY0" fmla="*/ 3003737 h 4927120"/>
              <a:gd name="connsiteX1" fmla="*/ 2603529 w 4191617"/>
              <a:gd name="connsiteY1" fmla="*/ 3969058 h 4927120"/>
              <a:gd name="connsiteX2" fmla="*/ 3307559 w 4191617"/>
              <a:gd name="connsiteY2" fmla="*/ 3969058 h 4927120"/>
              <a:gd name="connsiteX3" fmla="*/ 3070248 w 4191617"/>
              <a:gd name="connsiteY3" fmla="*/ 501678 h 4927120"/>
              <a:gd name="connsiteX4" fmla="*/ 2500491 w 4191617"/>
              <a:gd name="connsiteY4" fmla="*/ 1303693 h 4927120"/>
              <a:gd name="connsiteX5" fmla="*/ 3070248 w 4191617"/>
              <a:gd name="connsiteY5" fmla="*/ 2109336 h 4927120"/>
              <a:gd name="connsiteX6" fmla="*/ 3640005 w 4191617"/>
              <a:gd name="connsiteY6" fmla="*/ 1303693 h 4927120"/>
              <a:gd name="connsiteX7" fmla="*/ 3070248 w 4191617"/>
              <a:gd name="connsiteY7" fmla="*/ 501678 h 4927120"/>
              <a:gd name="connsiteX8" fmla="*/ 3070248 w 4191617"/>
              <a:gd name="connsiteY8" fmla="*/ 15389 h 4927120"/>
              <a:gd name="connsiteX9" fmla="*/ 4191617 w 4191617"/>
              <a:gd name="connsiteY9" fmla="*/ 1303693 h 4927120"/>
              <a:gd name="connsiteX10" fmla="*/ 3713712 w 4191617"/>
              <a:gd name="connsiteY10" fmla="*/ 2386836 h 4927120"/>
              <a:gd name="connsiteX11" fmla="*/ 3638005 w 4191617"/>
              <a:gd name="connsiteY11" fmla="*/ 2437609 h 4927120"/>
              <a:gd name="connsiteX12" fmla="*/ 3844655 w 4191617"/>
              <a:gd name="connsiteY12" fmla="*/ 2437609 h 4927120"/>
              <a:gd name="connsiteX13" fmla="*/ 3844655 w 4191617"/>
              <a:gd name="connsiteY13" fmla="*/ 3969058 h 4927120"/>
              <a:gd name="connsiteX14" fmla="*/ 4174896 w 4191617"/>
              <a:gd name="connsiteY14" fmla="*/ 3969058 h 4927120"/>
              <a:gd name="connsiteX15" fmla="*/ 4174896 w 4191617"/>
              <a:gd name="connsiteY15" fmla="*/ 4419057 h 4927120"/>
              <a:gd name="connsiteX16" fmla="*/ 3844655 w 4191617"/>
              <a:gd name="connsiteY16" fmla="*/ 4419057 h 4927120"/>
              <a:gd name="connsiteX17" fmla="*/ 3844655 w 4191617"/>
              <a:gd name="connsiteY17" fmla="*/ 4927120 h 4927120"/>
              <a:gd name="connsiteX18" fmla="*/ 3307559 w 4191617"/>
              <a:gd name="connsiteY18" fmla="*/ 4927120 h 4927120"/>
              <a:gd name="connsiteX19" fmla="*/ 3307559 w 4191617"/>
              <a:gd name="connsiteY19" fmla="*/ 4419057 h 4927120"/>
              <a:gd name="connsiteX20" fmla="*/ 2091836 w 4191617"/>
              <a:gd name="connsiteY20" fmla="*/ 4419057 h 4927120"/>
              <a:gd name="connsiteX21" fmla="*/ 2041030 w 4191617"/>
              <a:gd name="connsiteY21" fmla="*/ 4005348 h 4927120"/>
              <a:gd name="connsiteX22" fmla="*/ 3079074 w 4191617"/>
              <a:gd name="connsiteY22" fmla="*/ 2595174 h 4927120"/>
              <a:gd name="connsiteX23" fmla="*/ 3070248 w 4191617"/>
              <a:gd name="connsiteY23" fmla="*/ 2595625 h 4927120"/>
              <a:gd name="connsiteX24" fmla="*/ 1952508 w 4191617"/>
              <a:gd name="connsiteY24" fmla="*/ 1303693 h 4927120"/>
              <a:gd name="connsiteX25" fmla="*/ 3070248 w 4191617"/>
              <a:gd name="connsiteY25" fmla="*/ 15389 h 4927120"/>
              <a:gd name="connsiteX26" fmla="*/ 965320 w 4191617"/>
              <a:gd name="connsiteY26" fmla="*/ 0 h 4927120"/>
              <a:gd name="connsiteX27" fmla="*/ 1879835 w 4191617"/>
              <a:gd name="connsiteY27" fmla="*/ 794756 h 4927120"/>
              <a:gd name="connsiteX28" fmla="*/ 1299191 w 4191617"/>
              <a:gd name="connsiteY28" fmla="*/ 1702012 h 4927120"/>
              <a:gd name="connsiteX29" fmla="*/ 845563 w 4191617"/>
              <a:gd name="connsiteY29" fmla="*/ 2054028 h 4927120"/>
              <a:gd name="connsiteX30" fmla="*/ 1901609 w 4191617"/>
              <a:gd name="connsiteY30" fmla="*/ 2054028 h 4927120"/>
              <a:gd name="connsiteX31" fmla="*/ 1901609 w 4191617"/>
              <a:gd name="connsiteY31" fmla="*/ 2536688 h 4927120"/>
              <a:gd name="connsiteX32" fmla="*/ 1535453 w 4191617"/>
              <a:gd name="connsiteY32" fmla="*/ 2536688 h 4927120"/>
              <a:gd name="connsiteX33" fmla="*/ 1621267 w 4191617"/>
              <a:gd name="connsiteY33" fmla="*/ 2596867 h 4927120"/>
              <a:gd name="connsiteX34" fmla="*/ 1879835 w 4191617"/>
              <a:gd name="connsiteY34" fmla="*/ 3169799 h 4927120"/>
              <a:gd name="connsiteX35" fmla="*/ 1299191 w 4191617"/>
              <a:gd name="connsiteY35" fmla="*/ 4077055 h 4927120"/>
              <a:gd name="connsiteX36" fmla="*/ 845563 w 4191617"/>
              <a:gd name="connsiteY36" fmla="*/ 4429071 h 4927120"/>
              <a:gd name="connsiteX37" fmla="*/ 1901609 w 4191617"/>
              <a:gd name="connsiteY37" fmla="*/ 4429071 h 4927120"/>
              <a:gd name="connsiteX38" fmla="*/ 1901609 w 4191617"/>
              <a:gd name="connsiteY38" fmla="*/ 4911731 h 4927120"/>
              <a:gd name="connsiteX39" fmla="*/ 18145 w 4191617"/>
              <a:gd name="connsiteY39" fmla="*/ 4911731 h 4927120"/>
              <a:gd name="connsiteX40" fmla="*/ 18145 w 4191617"/>
              <a:gd name="connsiteY40" fmla="*/ 4476248 h 4927120"/>
              <a:gd name="connsiteX41" fmla="*/ 936288 w 4191617"/>
              <a:gd name="connsiteY41" fmla="*/ 3764959 h 4927120"/>
              <a:gd name="connsiteX42" fmla="*/ 1328223 w 4191617"/>
              <a:gd name="connsiteY42" fmla="*/ 3191573 h 4927120"/>
              <a:gd name="connsiteX43" fmla="*/ 950804 w 4191617"/>
              <a:gd name="connsiteY43" fmla="*/ 2861332 h 4927120"/>
              <a:gd name="connsiteX44" fmla="*/ 341128 w 4191617"/>
              <a:gd name="connsiteY44" fmla="*/ 3191573 h 4927120"/>
              <a:gd name="connsiteX45" fmla="*/ 0 w 4191617"/>
              <a:gd name="connsiteY45" fmla="*/ 2861332 h 4927120"/>
              <a:gd name="connsiteX46" fmla="*/ 307666 w 4191617"/>
              <a:gd name="connsiteY46" fmla="*/ 2570316 h 4927120"/>
              <a:gd name="connsiteX47" fmla="*/ 364296 w 4191617"/>
              <a:gd name="connsiteY47" fmla="*/ 2536688 h 4927120"/>
              <a:gd name="connsiteX48" fmla="*/ 18145 w 4191617"/>
              <a:gd name="connsiteY48" fmla="*/ 2536688 h 4927120"/>
              <a:gd name="connsiteX49" fmla="*/ 18145 w 4191617"/>
              <a:gd name="connsiteY49" fmla="*/ 2101205 h 4927120"/>
              <a:gd name="connsiteX50" fmla="*/ 936288 w 4191617"/>
              <a:gd name="connsiteY50" fmla="*/ 1389916 h 4927120"/>
              <a:gd name="connsiteX51" fmla="*/ 1328223 w 4191617"/>
              <a:gd name="connsiteY51" fmla="*/ 816531 h 4927120"/>
              <a:gd name="connsiteX52" fmla="*/ 950804 w 4191617"/>
              <a:gd name="connsiteY52" fmla="*/ 486289 h 4927120"/>
              <a:gd name="connsiteX53" fmla="*/ 341128 w 4191617"/>
              <a:gd name="connsiteY53" fmla="*/ 816531 h 4927120"/>
              <a:gd name="connsiteX54" fmla="*/ 0 w 4191617"/>
              <a:gd name="connsiteY54" fmla="*/ 486289 h 4927120"/>
              <a:gd name="connsiteX55" fmla="*/ 965320 w 4191617"/>
              <a:gd name="connsiteY55" fmla="*/ 0 h 492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191617" h="4927120">
                <a:moveTo>
                  <a:pt x="3307559" y="3003737"/>
                </a:moveTo>
                <a:lnTo>
                  <a:pt x="2603529" y="3969058"/>
                </a:lnTo>
                <a:lnTo>
                  <a:pt x="3307559" y="3969058"/>
                </a:lnTo>
                <a:close/>
                <a:moveTo>
                  <a:pt x="3070248" y="501678"/>
                </a:moveTo>
                <a:cubicBezTo>
                  <a:pt x="2736378" y="501678"/>
                  <a:pt x="2500491" y="835549"/>
                  <a:pt x="2500491" y="1303693"/>
                </a:cubicBezTo>
                <a:cubicBezTo>
                  <a:pt x="2500491" y="1771837"/>
                  <a:pt x="2736378" y="2109336"/>
                  <a:pt x="3070248" y="2109336"/>
                </a:cubicBezTo>
                <a:cubicBezTo>
                  <a:pt x="3407747" y="2109336"/>
                  <a:pt x="3640005" y="1771837"/>
                  <a:pt x="3640005" y="1303693"/>
                </a:cubicBezTo>
                <a:cubicBezTo>
                  <a:pt x="3640005" y="835549"/>
                  <a:pt x="3407747" y="501678"/>
                  <a:pt x="3070248" y="501678"/>
                </a:cubicBezTo>
                <a:close/>
                <a:moveTo>
                  <a:pt x="3070248" y="15389"/>
                </a:moveTo>
                <a:cubicBezTo>
                  <a:pt x="3727101" y="15389"/>
                  <a:pt x="4191617" y="548856"/>
                  <a:pt x="4191617" y="1303693"/>
                </a:cubicBezTo>
                <a:cubicBezTo>
                  <a:pt x="4191617" y="1777734"/>
                  <a:pt x="4010165" y="2163885"/>
                  <a:pt x="3713712" y="2386836"/>
                </a:cubicBezTo>
                <a:lnTo>
                  <a:pt x="3638005" y="2437609"/>
                </a:lnTo>
                <a:lnTo>
                  <a:pt x="3844655" y="2437609"/>
                </a:lnTo>
                <a:lnTo>
                  <a:pt x="3844655" y="3969058"/>
                </a:lnTo>
                <a:lnTo>
                  <a:pt x="4174896" y="3969058"/>
                </a:lnTo>
                <a:lnTo>
                  <a:pt x="4174896" y="4419057"/>
                </a:lnTo>
                <a:lnTo>
                  <a:pt x="3844655" y="4419057"/>
                </a:lnTo>
                <a:lnTo>
                  <a:pt x="3844655" y="4927120"/>
                </a:lnTo>
                <a:lnTo>
                  <a:pt x="3307559" y="4927120"/>
                </a:lnTo>
                <a:lnTo>
                  <a:pt x="3307559" y="4419057"/>
                </a:lnTo>
                <a:lnTo>
                  <a:pt x="2091836" y="4419057"/>
                </a:lnTo>
                <a:lnTo>
                  <a:pt x="2041030" y="4005348"/>
                </a:lnTo>
                <a:lnTo>
                  <a:pt x="3079074" y="2595174"/>
                </a:lnTo>
                <a:lnTo>
                  <a:pt x="3070248" y="2595625"/>
                </a:lnTo>
                <a:cubicBezTo>
                  <a:pt x="2413395" y="2595625"/>
                  <a:pt x="1952508" y="2062159"/>
                  <a:pt x="1952508" y="1303693"/>
                </a:cubicBezTo>
                <a:cubicBezTo>
                  <a:pt x="1952508" y="548856"/>
                  <a:pt x="2413395" y="15389"/>
                  <a:pt x="3070248" y="15389"/>
                </a:cubicBezTo>
                <a:close/>
                <a:moveTo>
                  <a:pt x="965320" y="0"/>
                </a:moveTo>
                <a:cubicBezTo>
                  <a:pt x="1495158" y="0"/>
                  <a:pt x="1879835" y="326612"/>
                  <a:pt x="1879835" y="794756"/>
                </a:cubicBezTo>
                <a:cubicBezTo>
                  <a:pt x="1879835" y="1128627"/>
                  <a:pt x="1734674" y="1386287"/>
                  <a:pt x="1299191" y="1702012"/>
                </a:cubicBezTo>
                <a:lnTo>
                  <a:pt x="845563" y="2054028"/>
                </a:lnTo>
                <a:lnTo>
                  <a:pt x="1901609" y="2054028"/>
                </a:lnTo>
                <a:lnTo>
                  <a:pt x="1901609" y="2536688"/>
                </a:lnTo>
                <a:lnTo>
                  <a:pt x="1535453" y="2536688"/>
                </a:lnTo>
                <a:lnTo>
                  <a:pt x="1621267" y="2596867"/>
                </a:lnTo>
                <a:cubicBezTo>
                  <a:pt x="1783666" y="2737038"/>
                  <a:pt x="1879835" y="2935727"/>
                  <a:pt x="1879835" y="3169799"/>
                </a:cubicBezTo>
                <a:cubicBezTo>
                  <a:pt x="1879835" y="3503670"/>
                  <a:pt x="1734674" y="3761330"/>
                  <a:pt x="1299191" y="4077055"/>
                </a:cubicBezTo>
                <a:lnTo>
                  <a:pt x="845563" y="4429071"/>
                </a:lnTo>
                <a:lnTo>
                  <a:pt x="1901609" y="4429071"/>
                </a:lnTo>
                <a:lnTo>
                  <a:pt x="1901609" y="4911731"/>
                </a:lnTo>
                <a:lnTo>
                  <a:pt x="18145" y="4911731"/>
                </a:lnTo>
                <a:lnTo>
                  <a:pt x="18145" y="4476248"/>
                </a:lnTo>
                <a:lnTo>
                  <a:pt x="936288" y="3764959"/>
                </a:lnTo>
                <a:cubicBezTo>
                  <a:pt x="1233868" y="3529073"/>
                  <a:pt x="1328223" y="3365767"/>
                  <a:pt x="1328223" y="3191573"/>
                </a:cubicBezTo>
                <a:cubicBezTo>
                  <a:pt x="1328223" y="2984719"/>
                  <a:pt x="1154030" y="2861332"/>
                  <a:pt x="950804" y="2861332"/>
                </a:cubicBezTo>
                <a:cubicBezTo>
                  <a:pt x="707660" y="2861332"/>
                  <a:pt x="522579" y="2984719"/>
                  <a:pt x="341128" y="3191573"/>
                </a:cubicBezTo>
                <a:lnTo>
                  <a:pt x="0" y="2861332"/>
                </a:lnTo>
                <a:cubicBezTo>
                  <a:pt x="92540" y="2744296"/>
                  <a:pt x="194776" y="2646653"/>
                  <a:pt x="307666" y="2570316"/>
                </a:cubicBezTo>
                <a:lnTo>
                  <a:pt x="364296" y="2536688"/>
                </a:lnTo>
                <a:lnTo>
                  <a:pt x="18145" y="2536688"/>
                </a:lnTo>
                <a:lnTo>
                  <a:pt x="18145" y="2101205"/>
                </a:lnTo>
                <a:lnTo>
                  <a:pt x="936288" y="1389916"/>
                </a:lnTo>
                <a:cubicBezTo>
                  <a:pt x="1233868" y="1154030"/>
                  <a:pt x="1328223" y="990724"/>
                  <a:pt x="1328223" y="816531"/>
                </a:cubicBezTo>
                <a:cubicBezTo>
                  <a:pt x="1328223" y="609676"/>
                  <a:pt x="1154030" y="486289"/>
                  <a:pt x="950804" y="486289"/>
                </a:cubicBezTo>
                <a:cubicBezTo>
                  <a:pt x="707660" y="486289"/>
                  <a:pt x="522579" y="609676"/>
                  <a:pt x="341128" y="816531"/>
                </a:cubicBezTo>
                <a:lnTo>
                  <a:pt x="0" y="486289"/>
                </a:lnTo>
                <a:cubicBezTo>
                  <a:pt x="246773" y="174193"/>
                  <a:pt x="562499" y="0"/>
                  <a:pt x="965320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</p:spPr>
        <p:txBody>
          <a:bodyPr wrap="square" anchor="ctr">
            <a:noAutofit/>
          </a:bodyPr>
          <a:lstStyle>
            <a:lvl1pPr>
              <a:defRPr lang="pt-BR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806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7886A452-1926-402B-5103-BE3196965C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2991" y="974817"/>
            <a:ext cx="4191617" cy="4974297"/>
          </a:xfrm>
          <a:custGeom>
            <a:avLst/>
            <a:gdLst>
              <a:gd name="connsiteX0" fmla="*/ 3070248 w 4191617"/>
              <a:gd name="connsiteY0" fmla="*/ 501678 h 4974297"/>
              <a:gd name="connsiteX1" fmla="*/ 2500491 w 4191617"/>
              <a:gd name="connsiteY1" fmla="*/ 1303692 h 4974297"/>
              <a:gd name="connsiteX2" fmla="*/ 3070248 w 4191617"/>
              <a:gd name="connsiteY2" fmla="*/ 2109336 h 4974297"/>
              <a:gd name="connsiteX3" fmla="*/ 3640005 w 4191617"/>
              <a:gd name="connsiteY3" fmla="*/ 1303692 h 4974297"/>
              <a:gd name="connsiteX4" fmla="*/ 3070248 w 4191617"/>
              <a:gd name="connsiteY4" fmla="*/ 501678 h 4974297"/>
              <a:gd name="connsiteX5" fmla="*/ 3070248 w 4191617"/>
              <a:gd name="connsiteY5" fmla="*/ 15389 h 4974297"/>
              <a:gd name="connsiteX6" fmla="*/ 4191617 w 4191617"/>
              <a:gd name="connsiteY6" fmla="*/ 1303692 h 4974297"/>
              <a:gd name="connsiteX7" fmla="*/ 3713712 w 4191617"/>
              <a:gd name="connsiteY7" fmla="*/ 2386836 h 4974297"/>
              <a:gd name="connsiteX8" fmla="*/ 3643416 w 4191617"/>
              <a:gd name="connsiteY8" fmla="*/ 2433980 h 4974297"/>
              <a:gd name="connsiteX9" fmla="*/ 3853404 w 4191617"/>
              <a:gd name="connsiteY9" fmla="*/ 2433980 h 4974297"/>
              <a:gd name="connsiteX10" fmla="*/ 3853404 w 4191617"/>
              <a:gd name="connsiteY10" fmla="*/ 2916640 h 4974297"/>
              <a:gd name="connsiteX11" fmla="*/ 2695746 w 4191617"/>
              <a:gd name="connsiteY11" fmla="*/ 2916640 h 4974297"/>
              <a:gd name="connsiteX12" fmla="*/ 2681230 w 4191617"/>
              <a:gd name="connsiteY12" fmla="*/ 3468252 h 4974297"/>
              <a:gd name="connsiteX13" fmla="*/ 3167519 w 4191617"/>
              <a:gd name="connsiteY13" fmla="*/ 3315833 h 4974297"/>
              <a:gd name="connsiteX14" fmla="*/ 3991308 w 4191617"/>
              <a:gd name="connsiteY14" fmla="*/ 4106961 h 4974297"/>
              <a:gd name="connsiteX15" fmla="*/ 3000584 w 4191617"/>
              <a:gd name="connsiteY15" fmla="*/ 4974297 h 4974297"/>
              <a:gd name="connsiteX16" fmla="*/ 2035263 w 4191617"/>
              <a:gd name="connsiteY16" fmla="*/ 4589621 h 4974297"/>
              <a:gd name="connsiteX17" fmla="*/ 2350988 w 4191617"/>
              <a:gd name="connsiteY17" fmla="*/ 4212202 h 4974297"/>
              <a:gd name="connsiteX18" fmla="*/ 3004213 w 4191617"/>
              <a:gd name="connsiteY18" fmla="*/ 4506153 h 4974297"/>
              <a:gd name="connsiteX19" fmla="*/ 3457841 w 4191617"/>
              <a:gd name="connsiteY19" fmla="*/ 4125106 h 4974297"/>
              <a:gd name="connsiteX20" fmla="*/ 3007842 w 4191617"/>
              <a:gd name="connsiteY20" fmla="*/ 3762203 h 4974297"/>
              <a:gd name="connsiteX21" fmla="*/ 2525181 w 4191617"/>
              <a:gd name="connsiteY21" fmla="*/ 3925509 h 4974297"/>
              <a:gd name="connsiteX22" fmla="*/ 2165908 w 4191617"/>
              <a:gd name="connsiteY22" fmla="*/ 3780348 h 4974297"/>
              <a:gd name="connsiteX23" fmla="*/ 2202198 w 4191617"/>
              <a:gd name="connsiteY23" fmla="*/ 2433980 h 4974297"/>
              <a:gd name="connsiteX24" fmla="*/ 2497995 w 4191617"/>
              <a:gd name="connsiteY24" fmla="*/ 2433980 h 4974297"/>
              <a:gd name="connsiteX25" fmla="*/ 2427932 w 4191617"/>
              <a:gd name="connsiteY25" fmla="*/ 2386836 h 4974297"/>
              <a:gd name="connsiteX26" fmla="*/ 1952508 w 4191617"/>
              <a:gd name="connsiteY26" fmla="*/ 1303692 h 4974297"/>
              <a:gd name="connsiteX27" fmla="*/ 3070248 w 4191617"/>
              <a:gd name="connsiteY27" fmla="*/ 15389 h 4974297"/>
              <a:gd name="connsiteX28" fmla="*/ 965320 w 4191617"/>
              <a:gd name="connsiteY28" fmla="*/ 0 h 4974297"/>
              <a:gd name="connsiteX29" fmla="*/ 1879835 w 4191617"/>
              <a:gd name="connsiteY29" fmla="*/ 794756 h 4974297"/>
              <a:gd name="connsiteX30" fmla="*/ 1299191 w 4191617"/>
              <a:gd name="connsiteY30" fmla="*/ 1702012 h 4974297"/>
              <a:gd name="connsiteX31" fmla="*/ 845563 w 4191617"/>
              <a:gd name="connsiteY31" fmla="*/ 2054028 h 4974297"/>
              <a:gd name="connsiteX32" fmla="*/ 1901609 w 4191617"/>
              <a:gd name="connsiteY32" fmla="*/ 2054028 h 4974297"/>
              <a:gd name="connsiteX33" fmla="*/ 1901609 w 4191617"/>
              <a:gd name="connsiteY33" fmla="*/ 2536688 h 4974297"/>
              <a:gd name="connsiteX34" fmla="*/ 1535453 w 4191617"/>
              <a:gd name="connsiteY34" fmla="*/ 2536688 h 4974297"/>
              <a:gd name="connsiteX35" fmla="*/ 1621267 w 4191617"/>
              <a:gd name="connsiteY35" fmla="*/ 2596867 h 4974297"/>
              <a:gd name="connsiteX36" fmla="*/ 1879835 w 4191617"/>
              <a:gd name="connsiteY36" fmla="*/ 3169799 h 4974297"/>
              <a:gd name="connsiteX37" fmla="*/ 1299191 w 4191617"/>
              <a:gd name="connsiteY37" fmla="*/ 4077055 h 4974297"/>
              <a:gd name="connsiteX38" fmla="*/ 845563 w 4191617"/>
              <a:gd name="connsiteY38" fmla="*/ 4429071 h 4974297"/>
              <a:gd name="connsiteX39" fmla="*/ 1901609 w 4191617"/>
              <a:gd name="connsiteY39" fmla="*/ 4429071 h 4974297"/>
              <a:gd name="connsiteX40" fmla="*/ 1901609 w 4191617"/>
              <a:gd name="connsiteY40" fmla="*/ 4911731 h 4974297"/>
              <a:gd name="connsiteX41" fmla="*/ 18145 w 4191617"/>
              <a:gd name="connsiteY41" fmla="*/ 4911731 h 4974297"/>
              <a:gd name="connsiteX42" fmla="*/ 18145 w 4191617"/>
              <a:gd name="connsiteY42" fmla="*/ 4476248 h 4974297"/>
              <a:gd name="connsiteX43" fmla="*/ 936288 w 4191617"/>
              <a:gd name="connsiteY43" fmla="*/ 3764959 h 4974297"/>
              <a:gd name="connsiteX44" fmla="*/ 1328223 w 4191617"/>
              <a:gd name="connsiteY44" fmla="*/ 3191573 h 4974297"/>
              <a:gd name="connsiteX45" fmla="*/ 950804 w 4191617"/>
              <a:gd name="connsiteY45" fmla="*/ 2861332 h 4974297"/>
              <a:gd name="connsiteX46" fmla="*/ 341128 w 4191617"/>
              <a:gd name="connsiteY46" fmla="*/ 3191573 h 4974297"/>
              <a:gd name="connsiteX47" fmla="*/ 0 w 4191617"/>
              <a:gd name="connsiteY47" fmla="*/ 2861332 h 4974297"/>
              <a:gd name="connsiteX48" fmla="*/ 307666 w 4191617"/>
              <a:gd name="connsiteY48" fmla="*/ 2570316 h 4974297"/>
              <a:gd name="connsiteX49" fmla="*/ 364296 w 4191617"/>
              <a:gd name="connsiteY49" fmla="*/ 2536688 h 4974297"/>
              <a:gd name="connsiteX50" fmla="*/ 18145 w 4191617"/>
              <a:gd name="connsiteY50" fmla="*/ 2536688 h 4974297"/>
              <a:gd name="connsiteX51" fmla="*/ 18145 w 4191617"/>
              <a:gd name="connsiteY51" fmla="*/ 2101205 h 4974297"/>
              <a:gd name="connsiteX52" fmla="*/ 936288 w 4191617"/>
              <a:gd name="connsiteY52" fmla="*/ 1389916 h 4974297"/>
              <a:gd name="connsiteX53" fmla="*/ 1328223 w 4191617"/>
              <a:gd name="connsiteY53" fmla="*/ 816530 h 4974297"/>
              <a:gd name="connsiteX54" fmla="*/ 950804 w 4191617"/>
              <a:gd name="connsiteY54" fmla="*/ 486289 h 4974297"/>
              <a:gd name="connsiteX55" fmla="*/ 341128 w 4191617"/>
              <a:gd name="connsiteY55" fmla="*/ 816530 h 4974297"/>
              <a:gd name="connsiteX56" fmla="*/ 0 w 4191617"/>
              <a:gd name="connsiteY56" fmla="*/ 486289 h 4974297"/>
              <a:gd name="connsiteX57" fmla="*/ 965320 w 4191617"/>
              <a:gd name="connsiteY57" fmla="*/ 0 h 497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191617" h="4974297">
                <a:moveTo>
                  <a:pt x="3070248" y="501678"/>
                </a:moveTo>
                <a:cubicBezTo>
                  <a:pt x="2736378" y="501678"/>
                  <a:pt x="2500491" y="835548"/>
                  <a:pt x="2500491" y="1303692"/>
                </a:cubicBezTo>
                <a:cubicBezTo>
                  <a:pt x="2500491" y="1771837"/>
                  <a:pt x="2736378" y="2109336"/>
                  <a:pt x="3070248" y="2109336"/>
                </a:cubicBezTo>
                <a:cubicBezTo>
                  <a:pt x="3407747" y="2109336"/>
                  <a:pt x="3640005" y="1771837"/>
                  <a:pt x="3640005" y="1303692"/>
                </a:cubicBezTo>
                <a:cubicBezTo>
                  <a:pt x="3640005" y="835548"/>
                  <a:pt x="3407747" y="501678"/>
                  <a:pt x="3070248" y="501678"/>
                </a:cubicBezTo>
                <a:close/>
                <a:moveTo>
                  <a:pt x="3070248" y="15389"/>
                </a:moveTo>
                <a:cubicBezTo>
                  <a:pt x="3727101" y="15389"/>
                  <a:pt x="4191617" y="548855"/>
                  <a:pt x="4191617" y="1303692"/>
                </a:cubicBezTo>
                <a:cubicBezTo>
                  <a:pt x="4191617" y="1777734"/>
                  <a:pt x="4010165" y="2163885"/>
                  <a:pt x="3713712" y="2386836"/>
                </a:cubicBezTo>
                <a:lnTo>
                  <a:pt x="3643416" y="2433980"/>
                </a:lnTo>
                <a:lnTo>
                  <a:pt x="3853404" y="2433980"/>
                </a:lnTo>
                <a:lnTo>
                  <a:pt x="3853404" y="2916640"/>
                </a:lnTo>
                <a:lnTo>
                  <a:pt x="2695746" y="2916640"/>
                </a:lnTo>
                <a:lnTo>
                  <a:pt x="2681230" y="3468252"/>
                </a:lnTo>
                <a:cubicBezTo>
                  <a:pt x="2804616" y="3381156"/>
                  <a:pt x="2964293" y="3315833"/>
                  <a:pt x="3167519" y="3315833"/>
                </a:cubicBezTo>
                <a:cubicBezTo>
                  <a:pt x="3610260" y="3315833"/>
                  <a:pt x="3991308" y="3598897"/>
                  <a:pt x="3991308" y="4106961"/>
                </a:cubicBezTo>
                <a:cubicBezTo>
                  <a:pt x="3991308" y="4636798"/>
                  <a:pt x="3595744" y="4974297"/>
                  <a:pt x="3000584" y="4974297"/>
                </a:cubicBezTo>
                <a:cubicBezTo>
                  <a:pt x="2583246" y="4974297"/>
                  <a:pt x="2267521" y="4821878"/>
                  <a:pt x="2035263" y="4589621"/>
                </a:cubicBezTo>
                <a:lnTo>
                  <a:pt x="2350988" y="4212202"/>
                </a:lnTo>
                <a:cubicBezTo>
                  <a:pt x="2536069" y="4390024"/>
                  <a:pt x="2764697" y="4506153"/>
                  <a:pt x="3004213" y="4506153"/>
                </a:cubicBezTo>
                <a:cubicBezTo>
                  <a:pt x="3283648" y="4506153"/>
                  <a:pt x="3457841" y="4339218"/>
                  <a:pt x="3457841" y="4125106"/>
                </a:cubicBezTo>
                <a:cubicBezTo>
                  <a:pt x="3457841" y="3907364"/>
                  <a:pt x="3280019" y="3762203"/>
                  <a:pt x="3007842" y="3762203"/>
                </a:cubicBezTo>
                <a:cubicBezTo>
                  <a:pt x="2819132" y="3762203"/>
                  <a:pt x="2659455" y="3823896"/>
                  <a:pt x="2525181" y="3925509"/>
                </a:cubicBezTo>
                <a:lnTo>
                  <a:pt x="2165908" y="3780348"/>
                </a:lnTo>
                <a:lnTo>
                  <a:pt x="2202198" y="2433980"/>
                </a:lnTo>
                <a:lnTo>
                  <a:pt x="2497995" y="2433980"/>
                </a:lnTo>
                <a:lnTo>
                  <a:pt x="2427932" y="2386836"/>
                </a:lnTo>
                <a:cubicBezTo>
                  <a:pt x="2132542" y="2163885"/>
                  <a:pt x="1952508" y="1777734"/>
                  <a:pt x="1952508" y="1303692"/>
                </a:cubicBezTo>
                <a:cubicBezTo>
                  <a:pt x="1952508" y="548855"/>
                  <a:pt x="2413395" y="15389"/>
                  <a:pt x="3070248" y="15389"/>
                </a:cubicBezTo>
                <a:close/>
                <a:moveTo>
                  <a:pt x="965320" y="0"/>
                </a:moveTo>
                <a:cubicBezTo>
                  <a:pt x="1495158" y="0"/>
                  <a:pt x="1879835" y="326612"/>
                  <a:pt x="1879835" y="794756"/>
                </a:cubicBezTo>
                <a:cubicBezTo>
                  <a:pt x="1879835" y="1128626"/>
                  <a:pt x="1734674" y="1386287"/>
                  <a:pt x="1299191" y="1702012"/>
                </a:cubicBezTo>
                <a:lnTo>
                  <a:pt x="845563" y="2054028"/>
                </a:lnTo>
                <a:lnTo>
                  <a:pt x="1901609" y="2054028"/>
                </a:lnTo>
                <a:lnTo>
                  <a:pt x="1901609" y="2536688"/>
                </a:lnTo>
                <a:lnTo>
                  <a:pt x="1535453" y="2536688"/>
                </a:lnTo>
                <a:lnTo>
                  <a:pt x="1621267" y="2596867"/>
                </a:lnTo>
                <a:cubicBezTo>
                  <a:pt x="1783666" y="2737038"/>
                  <a:pt x="1879835" y="2935727"/>
                  <a:pt x="1879835" y="3169799"/>
                </a:cubicBezTo>
                <a:cubicBezTo>
                  <a:pt x="1879835" y="3503670"/>
                  <a:pt x="1734674" y="3761330"/>
                  <a:pt x="1299191" y="4077055"/>
                </a:cubicBezTo>
                <a:lnTo>
                  <a:pt x="845563" y="4429071"/>
                </a:lnTo>
                <a:lnTo>
                  <a:pt x="1901609" y="4429071"/>
                </a:lnTo>
                <a:lnTo>
                  <a:pt x="1901609" y="4911731"/>
                </a:lnTo>
                <a:lnTo>
                  <a:pt x="18145" y="4911731"/>
                </a:lnTo>
                <a:lnTo>
                  <a:pt x="18145" y="4476248"/>
                </a:lnTo>
                <a:lnTo>
                  <a:pt x="936288" y="3764959"/>
                </a:lnTo>
                <a:cubicBezTo>
                  <a:pt x="1233868" y="3529073"/>
                  <a:pt x="1328223" y="3365767"/>
                  <a:pt x="1328223" y="3191573"/>
                </a:cubicBezTo>
                <a:cubicBezTo>
                  <a:pt x="1328223" y="2984719"/>
                  <a:pt x="1154030" y="2861332"/>
                  <a:pt x="950804" y="2861332"/>
                </a:cubicBezTo>
                <a:cubicBezTo>
                  <a:pt x="707660" y="2861332"/>
                  <a:pt x="522579" y="2984719"/>
                  <a:pt x="341128" y="3191573"/>
                </a:cubicBezTo>
                <a:lnTo>
                  <a:pt x="0" y="2861332"/>
                </a:lnTo>
                <a:cubicBezTo>
                  <a:pt x="92540" y="2744296"/>
                  <a:pt x="194776" y="2646653"/>
                  <a:pt x="307666" y="2570316"/>
                </a:cubicBezTo>
                <a:lnTo>
                  <a:pt x="364296" y="2536688"/>
                </a:lnTo>
                <a:lnTo>
                  <a:pt x="18145" y="2536688"/>
                </a:lnTo>
                <a:lnTo>
                  <a:pt x="18145" y="2101205"/>
                </a:lnTo>
                <a:lnTo>
                  <a:pt x="936288" y="1389916"/>
                </a:lnTo>
                <a:cubicBezTo>
                  <a:pt x="1233868" y="1154029"/>
                  <a:pt x="1328223" y="990723"/>
                  <a:pt x="1328223" y="816530"/>
                </a:cubicBezTo>
                <a:cubicBezTo>
                  <a:pt x="1328223" y="609676"/>
                  <a:pt x="1154030" y="486289"/>
                  <a:pt x="950804" y="486289"/>
                </a:cubicBezTo>
                <a:cubicBezTo>
                  <a:pt x="707660" y="486289"/>
                  <a:pt x="522579" y="609676"/>
                  <a:pt x="341128" y="816530"/>
                </a:cubicBezTo>
                <a:lnTo>
                  <a:pt x="0" y="486289"/>
                </a:lnTo>
                <a:cubicBezTo>
                  <a:pt x="246773" y="174193"/>
                  <a:pt x="562499" y="0"/>
                  <a:pt x="965320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</p:spPr>
        <p:txBody>
          <a:bodyPr wrap="square" anchor="ctr">
            <a:noAutofit/>
          </a:bodyPr>
          <a:lstStyle>
            <a:lvl1pPr>
              <a:defRPr lang="pt-BR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05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Imagem 13">
            <a:extLst>
              <a:ext uri="{FF2B5EF4-FFF2-40B4-BE49-F238E27FC236}">
                <a16:creationId xmlns:a16="http://schemas.microsoft.com/office/drawing/2014/main" id="{2E7B0E33-1BED-654E-90D5-1753E45FED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2991" y="974815"/>
            <a:ext cx="4191617" cy="4970668"/>
          </a:xfrm>
          <a:custGeom>
            <a:avLst/>
            <a:gdLst>
              <a:gd name="connsiteX0" fmla="*/ 3076793 w 4191617"/>
              <a:gd name="connsiteY0" fmla="*/ 3751316 h 4970668"/>
              <a:gd name="connsiteX1" fmla="*/ 2630423 w 4191617"/>
              <a:gd name="connsiteY1" fmla="*/ 4041638 h 4970668"/>
              <a:gd name="connsiteX2" fmla="*/ 3091309 w 4191617"/>
              <a:gd name="connsiteY2" fmla="*/ 4517040 h 4970668"/>
              <a:gd name="connsiteX3" fmla="*/ 3523163 w 4191617"/>
              <a:gd name="connsiteY3" fmla="*/ 4132364 h 4970668"/>
              <a:gd name="connsiteX4" fmla="*/ 3076793 w 4191617"/>
              <a:gd name="connsiteY4" fmla="*/ 3751316 h 4970668"/>
              <a:gd name="connsiteX5" fmla="*/ 3070248 w 4191617"/>
              <a:gd name="connsiteY5" fmla="*/ 501678 h 4970668"/>
              <a:gd name="connsiteX6" fmla="*/ 2500491 w 4191617"/>
              <a:gd name="connsiteY6" fmla="*/ 1303692 h 4970668"/>
              <a:gd name="connsiteX7" fmla="*/ 3070248 w 4191617"/>
              <a:gd name="connsiteY7" fmla="*/ 2109336 h 4970668"/>
              <a:gd name="connsiteX8" fmla="*/ 3640005 w 4191617"/>
              <a:gd name="connsiteY8" fmla="*/ 1303692 h 4970668"/>
              <a:gd name="connsiteX9" fmla="*/ 3070248 w 4191617"/>
              <a:gd name="connsiteY9" fmla="*/ 501678 h 4970668"/>
              <a:gd name="connsiteX10" fmla="*/ 3070248 w 4191617"/>
              <a:gd name="connsiteY10" fmla="*/ 15389 h 4970668"/>
              <a:gd name="connsiteX11" fmla="*/ 4191617 w 4191617"/>
              <a:gd name="connsiteY11" fmla="*/ 1303692 h 4970668"/>
              <a:gd name="connsiteX12" fmla="*/ 3621393 w 4191617"/>
              <a:gd name="connsiteY12" fmla="*/ 2448750 h 4970668"/>
              <a:gd name="connsiteX13" fmla="*/ 3604880 w 4191617"/>
              <a:gd name="connsiteY13" fmla="*/ 2457384 h 4970668"/>
              <a:gd name="connsiteX14" fmla="*/ 3627498 w 4191617"/>
              <a:gd name="connsiteY14" fmla="*/ 2463466 h 4970668"/>
              <a:gd name="connsiteX15" fmla="*/ 3969533 w 4191617"/>
              <a:gd name="connsiteY15" fmla="*/ 2658980 h 4970668"/>
              <a:gd name="connsiteX16" fmla="*/ 3715502 w 4191617"/>
              <a:gd name="connsiteY16" fmla="*/ 3065430 h 4970668"/>
              <a:gd name="connsiteX17" fmla="*/ 3207438 w 4191617"/>
              <a:gd name="connsiteY17" fmla="*/ 2862205 h 4970668"/>
              <a:gd name="connsiteX18" fmla="*/ 2615907 w 4191617"/>
              <a:gd name="connsiteY18" fmla="*/ 3551720 h 4970668"/>
              <a:gd name="connsiteX19" fmla="*/ 3232841 w 4191617"/>
              <a:gd name="connsiteY19" fmla="*/ 3315833 h 4970668"/>
              <a:gd name="connsiteX20" fmla="*/ 4074775 w 4191617"/>
              <a:gd name="connsiteY20" fmla="*/ 4106961 h 4970668"/>
              <a:gd name="connsiteX21" fmla="*/ 3120342 w 4191617"/>
              <a:gd name="connsiteY21" fmla="*/ 4970668 h 4970668"/>
              <a:gd name="connsiteX22" fmla="*/ 2060666 w 4191617"/>
              <a:gd name="connsiteY22" fmla="*/ 3722284 h 4970668"/>
              <a:gd name="connsiteX23" fmla="*/ 2633141 w 4191617"/>
              <a:gd name="connsiteY23" fmla="*/ 2542911 h 4970668"/>
              <a:gd name="connsiteX24" fmla="*/ 2673047 w 4191617"/>
              <a:gd name="connsiteY24" fmla="*/ 2521772 h 4970668"/>
              <a:gd name="connsiteX25" fmla="*/ 2618491 w 4191617"/>
              <a:gd name="connsiteY25" fmla="*/ 2500420 h 4970668"/>
              <a:gd name="connsiteX26" fmla="*/ 1952508 w 4191617"/>
              <a:gd name="connsiteY26" fmla="*/ 1303692 h 4970668"/>
              <a:gd name="connsiteX27" fmla="*/ 3070248 w 4191617"/>
              <a:gd name="connsiteY27" fmla="*/ 15389 h 4970668"/>
              <a:gd name="connsiteX28" fmla="*/ 965320 w 4191617"/>
              <a:gd name="connsiteY28" fmla="*/ 0 h 4970668"/>
              <a:gd name="connsiteX29" fmla="*/ 1879835 w 4191617"/>
              <a:gd name="connsiteY29" fmla="*/ 794756 h 4970668"/>
              <a:gd name="connsiteX30" fmla="*/ 1299191 w 4191617"/>
              <a:gd name="connsiteY30" fmla="*/ 1702012 h 4970668"/>
              <a:gd name="connsiteX31" fmla="*/ 845563 w 4191617"/>
              <a:gd name="connsiteY31" fmla="*/ 2054028 h 4970668"/>
              <a:gd name="connsiteX32" fmla="*/ 1901609 w 4191617"/>
              <a:gd name="connsiteY32" fmla="*/ 2054028 h 4970668"/>
              <a:gd name="connsiteX33" fmla="*/ 1901609 w 4191617"/>
              <a:gd name="connsiteY33" fmla="*/ 2536688 h 4970668"/>
              <a:gd name="connsiteX34" fmla="*/ 1535453 w 4191617"/>
              <a:gd name="connsiteY34" fmla="*/ 2536688 h 4970668"/>
              <a:gd name="connsiteX35" fmla="*/ 1621267 w 4191617"/>
              <a:gd name="connsiteY35" fmla="*/ 2596867 h 4970668"/>
              <a:gd name="connsiteX36" fmla="*/ 1879835 w 4191617"/>
              <a:gd name="connsiteY36" fmla="*/ 3169799 h 4970668"/>
              <a:gd name="connsiteX37" fmla="*/ 1299191 w 4191617"/>
              <a:gd name="connsiteY37" fmla="*/ 4077055 h 4970668"/>
              <a:gd name="connsiteX38" fmla="*/ 845563 w 4191617"/>
              <a:gd name="connsiteY38" fmla="*/ 4429071 h 4970668"/>
              <a:gd name="connsiteX39" fmla="*/ 1901609 w 4191617"/>
              <a:gd name="connsiteY39" fmla="*/ 4429071 h 4970668"/>
              <a:gd name="connsiteX40" fmla="*/ 1901609 w 4191617"/>
              <a:gd name="connsiteY40" fmla="*/ 4911731 h 4970668"/>
              <a:gd name="connsiteX41" fmla="*/ 18145 w 4191617"/>
              <a:gd name="connsiteY41" fmla="*/ 4911731 h 4970668"/>
              <a:gd name="connsiteX42" fmla="*/ 18145 w 4191617"/>
              <a:gd name="connsiteY42" fmla="*/ 4476248 h 4970668"/>
              <a:gd name="connsiteX43" fmla="*/ 936288 w 4191617"/>
              <a:gd name="connsiteY43" fmla="*/ 3764959 h 4970668"/>
              <a:gd name="connsiteX44" fmla="*/ 1328223 w 4191617"/>
              <a:gd name="connsiteY44" fmla="*/ 3191573 h 4970668"/>
              <a:gd name="connsiteX45" fmla="*/ 950804 w 4191617"/>
              <a:gd name="connsiteY45" fmla="*/ 2861332 h 4970668"/>
              <a:gd name="connsiteX46" fmla="*/ 341128 w 4191617"/>
              <a:gd name="connsiteY46" fmla="*/ 3191573 h 4970668"/>
              <a:gd name="connsiteX47" fmla="*/ 0 w 4191617"/>
              <a:gd name="connsiteY47" fmla="*/ 2861332 h 4970668"/>
              <a:gd name="connsiteX48" fmla="*/ 307666 w 4191617"/>
              <a:gd name="connsiteY48" fmla="*/ 2570316 h 4970668"/>
              <a:gd name="connsiteX49" fmla="*/ 364296 w 4191617"/>
              <a:gd name="connsiteY49" fmla="*/ 2536688 h 4970668"/>
              <a:gd name="connsiteX50" fmla="*/ 18145 w 4191617"/>
              <a:gd name="connsiteY50" fmla="*/ 2536688 h 4970668"/>
              <a:gd name="connsiteX51" fmla="*/ 18145 w 4191617"/>
              <a:gd name="connsiteY51" fmla="*/ 2101205 h 4970668"/>
              <a:gd name="connsiteX52" fmla="*/ 936288 w 4191617"/>
              <a:gd name="connsiteY52" fmla="*/ 1389916 h 4970668"/>
              <a:gd name="connsiteX53" fmla="*/ 1328223 w 4191617"/>
              <a:gd name="connsiteY53" fmla="*/ 816530 h 4970668"/>
              <a:gd name="connsiteX54" fmla="*/ 950804 w 4191617"/>
              <a:gd name="connsiteY54" fmla="*/ 486289 h 4970668"/>
              <a:gd name="connsiteX55" fmla="*/ 341128 w 4191617"/>
              <a:gd name="connsiteY55" fmla="*/ 816530 h 4970668"/>
              <a:gd name="connsiteX56" fmla="*/ 0 w 4191617"/>
              <a:gd name="connsiteY56" fmla="*/ 486289 h 4970668"/>
              <a:gd name="connsiteX57" fmla="*/ 965320 w 4191617"/>
              <a:gd name="connsiteY57" fmla="*/ 0 h 497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191617" h="4970668">
                <a:moveTo>
                  <a:pt x="3076793" y="3751316"/>
                </a:moveTo>
                <a:cubicBezTo>
                  <a:pt x="2869939" y="3751316"/>
                  <a:pt x="2703004" y="3863816"/>
                  <a:pt x="2630423" y="4041638"/>
                </a:cubicBezTo>
                <a:cubicBezTo>
                  <a:pt x="2677601" y="4346476"/>
                  <a:pt x="2811874" y="4517040"/>
                  <a:pt x="3091309" y="4517040"/>
                </a:cubicBezTo>
                <a:cubicBezTo>
                  <a:pt x="3356228" y="4517040"/>
                  <a:pt x="3523163" y="4331960"/>
                  <a:pt x="3523163" y="4132364"/>
                </a:cubicBezTo>
                <a:cubicBezTo>
                  <a:pt x="3523163" y="3892848"/>
                  <a:pt x="3319938" y="3751316"/>
                  <a:pt x="3076793" y="3751316"/>
                </a:cubicBezTo>
                <a:close/>
                <a:moveTo>
                  <a:pt x="3070248" y="501678"/>
                </a:moveTo>
                <a:cubicBezTo>
                  <a:pt x="2736378" y="501678"/>
                  <a:pt x="2500491" y="835548"/>
                  <a:pt x="2500491" y="1303692"/>
                </a:cubicBezTo>
                <a:cubicBezTo>
                  <a:pt x="2500491" y="1771837"/>
                  <a:pt x="2736378" y="2109336"/>
                  <a:pt x="3070248" y="2109336"/>
                </a:cubicBezTo>
                <a:cubicBezTo>
                  <a:pt x="3407747" y="2109336"/>
                  <a:pt x="3640005" y="1771837"/>
                  <a:pt x="3640005" y="1303692"/>
                </a:cubicBezTo>
                <a:cubicBezTo>
                  <a:pt x="3640005" y="835548"/>
                  <a:pt x="3407747" y="501678"/>
                  <a:pt x="3070248" y="501678"/>
                </a:cubicBezTo>
                <a:close/>
                <a:moveTo>
                  <a:pt x="3070248" y="15389"/>
                </a:moveTo>
                <a:cubicBezTo>
                  <a:pt x="3727101" y="15389"/>
                  <a:pt x="4191617" y="548855"/>
                  <a:pt x="4191617" y="1303692"/>
                </a:cubicBezTo>
                <a:cubicBezTo>
                  <a:pt x="4191617" y="1825138"/>
                  <a:pt x="3972061" y="2240236"/>
                  <a:pt x="3621393" y="2448750"/>
                </a:cubicBezTo>
                <a:lnTo>
                  <a:pt x="3604880" y="2457384"/>
                </a:lnTo>
                <a:lnTo>
                  <a:pt x="3627498" y="2463466"/>
                </a:lnTo>
                <a:cubicBezTo>
                  <a:pt x="3754514" y="2510190"/>
                  <a:pt x="3867921" y="2577327"/>
                  <a:pt x="3969533" y="2658980"/>
                </a:cubicBezTo>
                <a:lnTo>
                  <a:pt x="3715502" y="3065430"/>
                </a:lnTo>
                <a:cubicBezTo>
                  <a:pt x="3563083" y="2938415"/>
                  <a:pt x="3414292" y="2862205"/>
                  <a:pt x="3207438" y="2862205"/>
                </a:cubicBezTo>
                <a:cubicBezTo>
                  <a:pt x="2884455" y="2862205"/>
                  <a:pt x="2663084" y="3130753"/>
                  <a:pt x="2615907" y="3551720"/>
                </a:cubicBezTo>
                <a:cubicBezTo>
                  <a:pt x="2771955" y="3402930"/>
                  <a:pt x="2996955" y="3315833"/>
                  <a:pt x="3232841" y="3315833"/>
                </a:cubicBezTo>
                <a:cubicBezTo>
                  <a:pt x="3693727" y="3315833"/>
                  <a:pt x="4074775" y="3613413"/>
                  <a:pt x="4074775" y="4106961"/>
                </a:cubicBezTo>
                <a:cubicBezTo>
                  <a:pt x="4074775" y="4618653"/>
                  <a:pt x="3664695" y="4970668"/>
                  <a:pt x="3120342" y="4970668"/>
                </a:cubicBezTo>
                <a:cubicBezTo>
                  <a:pt x="2390908" y="4970668"/>
                  <a:pt x="2060666" y="4448089"/>
                  <a:pt x="2060666" y="3722284"/>
                </a:cubicBezTo>
                <a:cubicBezTo>
                  <a:pt x="2060666" y="3188364"/>
                  <a:pt x="2275076" y="2759075"/>
                  <a:pt x="2633141" y="2542911"/>
                </a:cubicBezTo>
                <a:lnTo>
                  <a:pt x="2673047" y="2521772"/>
                </a:lnTo>
                <a:lnTo>
                  <a:pt x="2618491" y="2500420"/>
                </a:lnTo>
                <a:cubicBezTo>
                  <a:pt x="2211757" y="2314830"/>
                  <a:pt x="1952508" y="1872542"/>
                  <a:pt x="1952508" y="1303692"/>
                </a:cubicBezTo>
                <a:cubicBezTo>
                  <a:pt x="1952508" y="548855"/>
                  <a:pt x="2413395" y="15389"/>
                  <a:pt x="3070248" y="15389"/>
                </a:cubicBezTo>
                <a:close/>
                <a:moveTo>
                  <a:pt x="965320" y="0"/>
                </a:moveTo>
                <a:cubicBezTo>
                  <a:pt x="1495158" y="0"/>
                  <a:pt x="1879835" y="326612"/>
                  <a:pt x="1879835" y="794756"/>
                </a:cubicBezTo>
                <a:cubicBezTo>
                  <a:pt x="1879835" y="1128626"/>
                  <a:pt x="1734674" y="1386287"/>
                  <a:pt x="1299191" y="1702012"/>
                </a:cubicBezTo>
                <a:lnTo>
                  <a:pt x="845563" y="2054028"/>
                </a:lnTo>
                <a:lnTo>
                  <a:pt x="1901609" y="2054028"/>
                </a:lnTo>
                <a:lnTo>
                  <a:pt x="1901609" y="2536688"/>
                </a:lnTo>
                <a:lnTo>
                  <a:pt x="1535453" y="2536688"/>
                </a:lnTo>
                <a:lnTo>
                  <a:pt x="1621267" y="2596867"/>
                </a:lnTo>
                <a:cubicBezTo>
                  <a:pt x="1783666" y="2737038"/>
                  <a:pt x="1879835" y="2935727"/>
                  <a:pt x="1879835" y="3169799"/>
                </a:cubicBezTo>
                <a:cubicBezTo>
                  <a:pt x="1879835" y="3503670"/>
                  <a:pt x="1734674" y="3761330"/>
                  <a:pt x="1299191" y="4077055"/>
                </a:cubicBezTo>
                <a:lnTo>
                  <a:pt x="845563" y="4429071"/>
                </a:lnTo>
                <a:lnTo>
                  <a:pt x="1901609" y="4429071"/>
                </a:lnTo>
                <a:lnTo>
                  <a:pt x="1901609" y="4911731"/>
                </a:lnTo>
                <a:lnTo>
                  <a:pt x="18145" y="4911731"/>
                </a:lnTo>
                <a:lnTo>
                  <a:pt x="18145" y="4476248"/>
                </a:lnTo>
                <a:lnTo>
                  <a:pt x="936288" y="3764959"/>
                </a:lnTo>
                <a:cubicBezTo>
                  <a:pt x="1233868" y="3529073"/>
                  <a:pt x="1328223" y="3365767"/>
                  <a:pt x="1328223" y="3191573"/>
                </a:cubicBezTo>
                <a:cubicBezTo>
                  <a:pt x="1328223" y="2984719"/>
                  <a:pt x="1154030" y="2861332"/>
                  <a:pt x="950804" y="2861332"/>
                </a:cubicBezTo>
                <a:cubicBezTo>
                  <a:pt x="707660" y="2861332"/>
                  <a:pt x="522579" y="2984719"/>
                  <a:pt x="341128" y="3191573"/>
                </a:cubicBezTo>
                <a:lnTo>
                  <a:pt x="0" y="2861332"/>
                </a:lnTo>
                <a:cubicBezTo>
                  <a:pt x="92540" y="2744296"/>
                  <a:pt x="194776" y="2646653"/>
                  <a:pt x="307666" y="2570316"/>
                </a:cubicBezTo>
                <a:lnTo>
                  <a:pt x="364296" y="2536688"/>
                </a:lnTo>
                <a:lnTo>
                  <a:pt x="18145" y="2536688"/>
                </a:lnTo>
                <a:lnTo>
                  <a:pt x="18145" y="2101205"/>
                </a:lnTo>
                <a:lnTo>
                  <a:pt x="936288" y="1389916"/>
                </a:lnTo>
                <a:cubicBezTo>
                  <a:pt x="1233868" y="1154029"/>
                  <a:pt x="1328223" y="990723"/>
                  <a:pt x="1328223" y="816530"/>
                </a:cubicBezTo>
                <a:cubicBezTo>
                  <a:pt x="1328223" y="609676"/>
                  <a:pt x="1154030" y="486289"/>
                  <a:pt x="950804" y="486289"/>
                </a:cubicBezTo>
                <a:cubicBezTo>
                  <a:pt x="707660" y="486289"/>
                  <a:pt x="522579" y="609676"/>
                  <a:pt x="341128" y="816530"/>
                </a:cubicBezTo>
                <a:lnTo>
                  <a:pt x="0" y="486289"/>
                </a:lnTo>
                <a:cubicBezTo>
                  <a:pt x="246773" y="174193"/>
                  <a:pt x="562499" y="0"/>
                  <a:pt x="965320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</p:spPr>
        <p:txBody>
          <a:bodyPr wrap="square" anchor="ctr">
            <a:noAutofit/>
          </a:bodyPr>
          <a:lstStyle>
            <a:lvl1pPr>
              <a:defRPr lang="pt-BR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15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10.xml"/><Relationship Id="rId18" Type="http://schemas.openxmlformats.org/officeDocument/2006/relationships/slideLayout" Target="../slideLayouts/slideLayout180.xml"/><Relationship Id="rId26" Type="http://schemas.openxmlformats.org/officeDocument/2006/relationships/slideLayout" Target="../slideLayouts/slideLayout260.xml"/><Relationship Id="rId39" Type="http://schemas.openxmlformats.org/officeDocument/2006/relationships/slideLayout" Target="../slideLayouts/slideLayout390.xml"/><Relationship Id="rId21" Type="http://schemas.openxmlformats.org/officeDocument/2006/relationships/slideLayout" Target="../slideLayouts/slideLayout210.xml"/><Relationship Id="rId34" Type="http://schemas.openxmlformats.org/officeDocument/2006/relationships/slideLayout" Target="../slideLayouts/slideLayout340.xml"/><Relationship Id="rId42" Type="http://schemas.openxmlformats.org/officeDocument/2006/relationships/slideLayout" Target="../slideLayouts/slideLayout420.xml"/><Relationship Id="rId47" Type="http://schemas.openxmlformats.org/officeDocument/2006/relationships/slideLayout" Target="../slideLayouts/slideLayout470.xml"/><Relationship Id="rId50" Type="http://schemas.openxmlformats.org/officeDocument/2006/relationships/slideLayout" Target="../slideLayouts/slideLayout500.xml"/><Relationship Id="rId55" Type="http://schemas.openxmlformats.org/officeDocument/2006/relationships/slideLayout" Target="../slideLayouts/slideLayout550.xml"/><Relationship Id="rId7" Type="http://schemas.openxmlformats.org/officeDocument/2006/relationships/slideLayout" Target="../slideLayouts/slideLayout710.xml"/><Relationship Id="rId2" Type="http://schemas.openxmlformats.org/officeDocument/2006/relationships/slideLayout" Target="../slideLayouts/slideLayout211.xml"/><Relationship Id="rId16" Type="http://schemas.openxmlformats.org/officeDocument/2006/relationships/slideLayout" Target="../slideLayouts/slideLayout160.xml"/><Relationship Id="rId29" Type="http://schemas.openxmlformats.org/officeDocument/2006/relationships/slideLayout" Target="../slideLayouts/slideLayout290.xml"/><Relationship Id="rId11" Type="http://schemas.openxmlformats.org/officeDocument/2006/relationships/slideLayout" Target="../slideLayouts/slideLayout1110.xml"/><Relationship Id="rId24" Type="http://schemas.openxmlformats.org/officeDocument/2006/relationships/slideLayout" Target="../slideLayouts/slideLayout240.xml"/><Relationship Id="rId32" Type="http://schemas.openxmlformats.org/officeDocument/2006/relationships/slideLayout" Target="../slideLayouts/slideLayout320.xml"/><Relationship Id="rId37" Type="http://schemas.openxmlformats.org/officeDocument/2006/relationships/slideLayout" Target="../slideLayouts/slideLayout370.xml"/><Relationship Id="rId40" Type="http://schemas.openxmlformats.org/officeDocument/2006/relationships/slideLayout" Target="../slideLayouts/slideLayout400.xml"/><Relationship Id="rId45" Type="http://schemas.openxmlformats.org/officeDocument/2006/relationships/slideLayout" Target="../slideLayouts/slideLayout450.xml"/><Relationship Id="rId53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510.xml"/><Relationship Id="rId19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410.xml"/><Relationship Id="rId9" Type="http://schemas.openxmlformats.org/officeDocument/2006/relationships/slideLayout" Target="../slideLayouts/slideLayout910.xml"/><Relationship Id="rId14" Type="http://schemas.openxmlformats.org/officeDocument/2006/relationships/slideLayout" Target="../slideLayouts/slideLayout1410.xml"/><Relationship Id="rId22" Type="http://schemas.openxmlformats.org/officeDocument/2006/relationships/slideLayout" Target="../slideLayouts/slideLayout220.xml"/><Relationship Id="rId27" Type="http://schemas.openxmlformats.org/officeDocument/2006/relationships/slideLayout" Target="../slideLayouts/slideLayout270.xml"/><Relationship Id="rId30" Type="http://schemas.openxmlformats.org/officeDocument/2006/relationships/slideLayout" Target="../slideLayouts/slideLayout300.xml"/><Relationship Id="rId35" Type="http://schemas.openxmlformats.org/officeDocument/2006/relationships/slideLayout" Target="../slideLayouts/slideLayout350.xml"/><Relationship Id="rId43" Type="http://schemas.openxmlformats.org/officeDocument/2006/relationships/slideLayout" Target="../slideLayouts/slideLayout430.xml"/><Relationship Id="rId48" Type="http://schemas.openxmlformats.org/officeDocument/2006/relationships/slideLayout" Target="../slideLayouts/slideLayout480.xml"/><Relationship Id="rId56" Type="http://schemas.openxmlformats.org/officeDocument/2006/relationships/slideLayout" Target="../slideLayouts/slideLayout560.xml"/><Relationship Id="rId8" Type="http://schemas.openxmlformats.org/officeDocument/2006/relationships/slideLayout" Target="../slideLayouts/slideLayout810.xml"/><Relationship Id="rId51" Type="http://schemas.openxmlformats.org/officeDocument/2006/relationships/slideLayout" Target="../slideLayouts/slideLayout511.xml"/><Relationship Id="rId3" Type="http://schemas.openxmlformats.org/officeDocument/2006/relationships/slideLayout" Target="../slideLayouts/slideLayout310.xml"/><Relationship Id="rId12" Type="http://schemas.openxmlformats.org/officeDocument/2006/relationships/slideLayout" Target="../slideLayouts/slideLayout1210.xml"/><Relationship Id="rId17" Type="http://schemas.openxmlformats.org/officeDocument/2006/relationships/slideLayout" Target="../slideLayouts/slideLayout170.xml"/><Relationship Id="rId25" Type="http://schemas.openxmlformats.org/officeDocument/2006/relationships/slideLayout" Target="../slideLayouts/slideLayout250.xml"/><Relationship Id="rId33" Type="http://schemas.openxmlformats.org/officeDocument/2006/relationships/slideLayout" Target="../slideLayouts/slideLayout330.xml"/><Relationship Id="rId38" Type="http://schemas.openxmlformats.org/officeDocument/2006/relationships/slideLayout" Target="../slideLayouts/slideLayout380.xml"/><Relationship Id="rId46" Type="http://schemas.openxmlformats.org/officeDocument/2006/relationships/slideLayout" Target="../slideLayouts/slideLayout460.xml"/><Relationship Id="rId20" Type="http://schemas.openxmlformats.org/officeDocument/2006/relationships/slideLayout" Target="../slideLayouts/slideLayout200.xml"/><Relationship Id="rId41" Type="http://schemas.openxmlformats.org/officeDocument/2006/relationships/slideLayout" Target="../slideLayouts/slideLayout411.xml"/><Relationship Id="rId54" Type="http://schemas.openxmlformats.org/officeDocument/2006/relationships/slideLayout" Target="../slideLayouts/slideLayout540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610.xml"/><Relationship Id="rId15" Type="http://schemas.openxmlformats.org/officeDocument/2006/relationships/slideLayout" Target="../slideLayouts/slideLayout151.xml"/><Relationship Id="rId23" Type="http://schemas.openxmlformats.org/officeDocument/2006/relationships/slideLayout" Target="../slideLayouts/slideLayout230.xml"/><Relationship Id="rId28" Type="http://schemas.openxmlformats.org/officeDocument/2006/relationships/slideLayout" Target="../slideLayouts/slideLayout280.xml"/><Relationship Id="rId36" Type="http://schemas.openxmlformats.org/officeDocument/2006/relationships/slideLayout" Target="../slideLayouts/slideLayout360.xml"/><Relationship Id="rId49" Type="http://schemas.openxmlformats.org/officeDocument/2006/relationships/slideLayout" Target="../slideLayouts/slideLayout490.xml"/><Relationship Id="rId57" Type="http://schemas.openxmlformats.org/officeDocument/2006/relationships/theme" Target="../theme/theme10.xml"/><Relationship Id="rId10" Type="http://schemas.openxmlformats.org/officeDocument/2006/relationships/slideLayout" Target="../slideLayouts/slideLayout1010.xml"/><Relationship Id="rId31" Type="http://schemas.openxmlformats.org/officeDocument/2006/relationships/slideLayout" Target="../slideLayouts/slideLayout311.xml"/><Relationship Id="rId44" Type="http://schemas.openxmlformats.org/officeDocument/2006/relationships/slideLayout" Target="../slideLayouts/slideLayout440.xml"/><Relationship Id="rId52" Type="http://schemas.openxmlformats.org/officeDocument/2006/relationships/slideLayout" Target="../slideLayouts/slideLayout5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44.xml"/><Relationship Id="rId42" Type="http://schemas.openxmlformats.org/officeDocument/2006/relationships/slideLayout" Target="../slideLayouts/slideLayout65.xml"/><Relationship Id="rId47" Type="http://schemas.openxmlformats.org/officeDocument/2006/relationships/slideLayout" Target="../slideLayouts/slideLayout70.xml"/><Relationship Id="rId63" Type="http://schemas.openxmlformats.org/officeDocument/2006/relationships/slideLayout" Target="../slideLayouts/slideLayout86.xml"/><Relationship Id="rId68" Type="http://schemas.openxmlformats.org/officeDocument/2006/relationships/slideLayout" Target="../slideLayouts/slideLayout91.xml"/><Relationship Id="rId84" Type="http://schemas.openxmlformats.org/officeDocument/2006/relationships/slideLayout" Target="../slideLayouts/slideLayout107.xml"/><Relationship Id="rId89" Type="http://schemas.openxmlformats.org/officeDocument/2006/relationships/slideLayout" Target="../slideLayouts/slideLayout112.xml"/><Relationship Id="rId112" Type="http://schemas.openxmlformats.org/officeDocument/2006/relationships/slideLayout" Target="../slideLayouts/slideLayout135.xml"/><Relationship Id="rId16" Type="http://schemas.openxmlformats.org/officeDocument/2006/relationships/slideLayout" Target="../slideLayouts/slideLayout39.xml"/><Relationship Id="rId107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55.xml"/><Relationship Id="rId37" Type="http://schemas.openxmlformats.org/officeDocument/2006/relationships/slideLayout" Target="../slideLayouts/slideLayout60.xml"/><Relationship Id="rId53" Type="http://schemas.openxmlformats.org/officeDocument/2006/relationships/slideLayout" Target="../slideLayouts/slideLayout76.xml"/><Relationship Id="rId58" Type="http://schemas.openxmlformats.org/officeDocument/2006/relationships/slideLayout" Target="../slideLayouts/slideLayout81.xml"/><Relationship Id="rId74" Type="http://schemas.openxmlformats.org/officeDocument/2006/relationships/slideLayout" Target="../slideLayouts/slideLayout97.xml"/><Relationship Id="rId79" Type="http://schemas.openxmlformats.org/officeDocument/2006/relationships/slideLayout" Target="../slideLayouts/slideLayout102.xml"/><Relationship Id="rId102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28.xml"/><Relationship Id="rId90" Type="http://schemas.openxmlformats.org/officeDocument/2006/relationships/slideLayout" Target="../slideLayouts/slideLayout113.xml"/><Relationship Id="rId95" Type="http://schemas.openxmlformats.org/officeDocument/2006/relationships/slideLayout" Target="../slideLayouts/slideLayout118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66.xml"/><Relationship Id="rId48" Type="http://schemas.openxmlformats.org/officeDocument/2006/relationships/slideLayout" Target="../slideLayouts/slideLayout71.xml"/><Relationship Id="rId64" Type="http://schemas.openxmlformats.org/officeDocument/2006/relationships/slideLayout" Target="../slideLayouts/slideLayout87.xml"/><Relationship Id="rId69" Type="http://schemas.openxmlformats.org/officeDocument/2006/relationships/slideLayout" Target="../slideLayouts/slideLayout92.xml"/><Relationship Id="rId113" Type="http://schemas.openxmlformats.org/officeDocument/2006/relationships/slideLayout" Target="../slideLayouts/slideLayout136.xml"/><Relationship Id="rId80" Type="http://schemas.openxmlformats.org/officeDocument/2006/relationships/slideLayout" Target="../slideLayouts/slideLayout103.xml"/><Relationship Id="rId85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56.xml"/><Relationship Id="rId38" Type="http://schemas.openxmlformats.org/officeDocument/2006/relationships/slideLayout" Target="../slideLayouts/slideLayout61.xml"/><Relationship Id="rId59" Type="http://schemas.openxmlformats.org/officeDocument/2006/relationships/slideLayout" Target="../slideLayouts/slideLayout82.xml"/><Relationship Id="rId103" Type="http://schemas.openxmlformats.org/officeDocument/2006/relationships/slideLayout" Target="../slideLayouts/slideLayout126.xml"/><Relationship Id="rId108" Type="http://schemas.openxmlformats.org/officeDocument/2006/relationships/slideLayout" Target="../slideLayouts/slideLayout131.xml"/><Relationship Id="rId54" Type="http://schemas.openxmlformats.org/officeDocument/2006/relationships/slideLayout" Target="../slideLayouts/slideLayout77.xml"/><Relationship Id="rId70" Type="http://schemas.openxmlformats.org/officeDocument/2006/relationships/slideLayout" Target="../slideLayouts/slideLayout93.xml"/><Relationship Id="rId75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114.xml"/><Relationship Id="rId96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36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72.xml"/><Relationship Id="rId57" Type="http://schemas.openxmlformats.org/officeDocument/2006/relationships/slideLayout" Target="../slideLayouts/slideLayout80.xml"/><Relationship Id="rId106" Type="http://schemas.openxmlformats.org/officeDocument/2006/relationships/slideLayout" Target="../slideLayouts/slideLayout129.xml"/><Relationship Id="rId114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67.xml"/><Relationship Id="rId52" Type="http://schemas.openxmlformats.org/officeDocument/2006/relationships/slideLayout" Target="../slideLayouts/slideLayout75.xml"/><Relationship Id="rId60" Type="http://schemas.openxmlformats.org/officeDocument/2006/relationships/slideLayout" Target="../slideLayouts/slideLayout83.xml"/><Relationship Id="rId65" Type="http://schemas.openxmlformats.org/officeDocument/2006/relationships/slideLayout" Target="../slideLayouts/slideLayout88.xml"/><Relationship Id="rId73" Type="http://schemas.openxmlformats.org/officeDocument/2006/relationships/slideLayout" Target="../slideLayouts/slideLayout96.xml"/><Relationship Id="rId78" Type="http://schemas.openxmlformats.org/officeDocument/2006/relationships/slideLayout" Target="../slideLayouts/slideLayout101.xml"/><Relationship Id="rId81" Type="http://schemas.openxmlformats.org/officeDocument/2006/relationships/slideLayout" Target="../slideLayouts/slideLayout104.xml"/><Relationship Id="rId86" Type="http://schemas.openxmlformats.org/officeDocument/2006/relationships/slideLayout" Target="../slideLayouts/slideLayout109.xml"/><Relationship Id="rId94" Type="http://schemas.openxmlformats.org/officeDocument/2006/relationships/slideLayout" Target="../slideLayouts/slideLayout117.xml"/><Relationship Id="rId99" Type="http://schemas.openxmlformats.org/officeDocument/2006/relationships/slideLayout" Target="../slideLayouts/slideLayout122.xml"/><Relationship Id="rId101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62.xml"/><Relationship Id="rId109" Type="http://schemas.openxmlformats.org/officeDocument/2006/relationships/slideLayout" Target="../slideLayouts/slideLayout132.xml"/><Relationship Id="rId34" Type="http://schemas.openxmlformats.org/officeDocument/2006/relationships/slideLayout" Target="../slideLayouts/slideLayout57.xml"/><Relationship Id="rId50" Type="http://schemas.openxmlformats.org/officeDocument/2006/relationships/slideLayout" Target="../slideLayouts/slideLayout73.xml"/><Relationship Id="rId55" Type="http://schemas.openxmlformats.org/officeDocument/2006/relationships/slideLayout" Target="../slideLayouts/slideLayout78.xml"/><Relationship Id="rId76" Type="http://schemas.openxmlformats.org/officeDocument/2006/relationships/slideLayout" Target="../slideLayouts/slideLayout99.xml"/><Relationship Id="rId97" Type="http://schemas.openxmlformats.org/officeDocument/2006/relationships/slideLayout" Target="../slideLayouts/slideLayout120.xml"/><Relationship Id="rId104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30.xml"/><Relationship Id="rId71" Type="http://schemas.openxmlformats.org/officeDocument/2006/relationships/slideLayout" Target="../slideLayouts/slideLayout94.xml"/><Relationship Id="rId9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47.xml"/><Relationship Id="rId40" Type="http://schemas.openxmlformats.org/officeDocument/2006/relationships/slideLayout" Target="../slideLayouts/slideLayout63.xml"/><Relationship Id="rId45" Type="http://schemas.openxmlformats.org/officeDocument/2006/relationships/slideLayout" Target="../slideLayouts/slideLayout68.xml"/><Relationship Id="rId66" Type="http://schemas.openxmlformats.org/officeDocument/2006/relationships/slideLayout" Target="../slideLayouts/slideLayout89.xml"/><Relationship Id="rId87" Type="http://schemas.openxmlformats.org/officeDocument/2006/relationships/slideLayout" Target="../slideLayouts/slideLayout110.xml"/><Relationship Id="rId110" Type="http://schemas.openxmlformats.org/officeDocument/2006/relationships/slideLayout" Target="../slideLayouts/slideLayout133.xml"/><Relationship Id="rId61" Type="http://schemas.openxmlformats.org/officeDocument/2006/relationships/slideLayout" Target="../slideLayouts/slideLayout84.xml"/><Relationship Id="rId82" Type="http://schemas.openxmlformats.org/officeDocument/2006/relationships/slideLayout" Target="../slideLayouts/slideLayout105.xml"/><Relationship Id="rId1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53.xml"/><Relationship Id="rId35" Type="http://schemas.openxmlformats.org/officeDocument/2006/relationships/slideLayout" Target="../slideLayouts/slideLayout58.xml"/><Relationship Id="rId56" Type="http://schemas.openxmlformats.org/officeDocument/2006/relationships/slideLayout" Target="../slideLayouts/slideLayout79.xml"/><Relationship Id="rId77" Type="http://schemas.openxmlformats.org/officeDocument/2006/relationships/slideLayout" Target="../slideLayouts/slideLayout100.xml"/><Relationship Id="rId100" Type="http://schemas.openxmlformats.org/officeDocument/2006/relationships/slideLayout" Target="../slideLayouts/slideLayout123.xml"/><Relationship Id="rId105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31.xml"/><Relationship Id="rId51" Type="http://schemas.openxmlformats.org/officeDocument/2006/relationships/slideLayout" Target="../slideLayouts/slideLayout74.xml"/><Relationship Id="rId72" Type="http://schemas.openxmlformats.org/officeDocument/2006/relationships/slideLayout" Target="../slideLayouts/slideLayout95.xml"/><Relationship Id="rId93" Type="http://schemas.openxmlformats.org/officeDocument/2006/relationships/slideLayout" Target="../slideLayouts/slideLayout116.xml"/><Relationship Id="rId9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48.xml"/><Relationship Id="rId46" Type="http://schemas.openxmlformats.org/officeDocument/2006/relationships/slideLayout" Target="../slideLayouts/slideLayout69.xml"/><Relationship Id="rId67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43.xml"/><Relationship Id="rId41" Type="http://schemas.openxmlformats.org/officeDocument/2006/relationships/slideLayout" Target="../slideLayouts/slideLayout64.xml"/><Relationship Id="rId62" Type="http://schemas.openxmlformats.org/officeDocument/2006/relationships/slideLayout" Target="../slideLayouts/slideLayout85.xml"/><Relationship Id="rId83" Type="http://schemas.openxmlformats.org/officeDocument/2006/relationships/slideLayout" Target="../slideLayouts/slideLayout106.xml"/><Relationship Id="rId88" Type="http://schemas.openxmlformats.org/officeDocument/2006/relationships/slideLayout" Target="../slideLayouts/slideLayout111.xml"/><Relationship Id="rId111" Type="http://schemas.openxmlformats.org/officeDocument/2006/relationships/slideLayout" Target="../slideLayouts/slideLayout1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7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Google Shape;228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Google Shape;230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67032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9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0497E13-B166-431A-82E9-19A50F592E14}"/>
              </a:ext>
            </a:extLst>
          </p:cNvPr>
          <p:cNvSpPr/>
          <p:nvPr userDrawn="1"/>
        </p:nvSpPr>
        <p:spPr>
          <a:xfrm rot="16200000">
            <a:off x="2667001" y="-2667000"/>
            <a:ext cx="6857999" cy="12192000"/>
          </a:xfrm>
          <a:prstGeom prst="rect">
            <a:avLst/>
          </a:prstGeom>
          <a:gradFill>
            <a:gsLst>
              <a:gs pos="0">
                <a:schemeClr val="accent1">
                  <a:alpha val="35000"/>
                </a:schemeClr>
              </a:gs>
              <a:gs pos="63000">
                <a:srgbClr val="0B091E">
                  <a:alpha val="0"/>
                </a:srgbClr>
              </a:gs>
            </a:gsLst>
            <a:path path="circle">
              <a:fillToRect l="100000" t="100000"/>
            </a:path>
          </a:gra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08019D-722D-42AA-8F8A-954AD472C821}"/>
              </a:ext>
            </a:extLst>
          </p:cNvPr>
          <p:cNvSpPr txBox="1"/>
          <p:nvPr userDrawn="1"/>
        </p:nvSpPr>
        <p:spPr>
          <a:xfrm>
            <a:off x="377463" y="272276"/>
            <a:ext cx="25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600" dirty="0">
                <a:solidFill>
                  <a:schemeClr val="bg1"/>
                </a:solidFill>
                <a:latin typeface="+mj-lt"/>
              </a:rPr>
              <a:t>Infotech</a:t>
            </a:r>
          </a:p>
        </p:txBody>
      </p:sp>
    </p:spTree>
    <p:extLst>
      <p:ext uri="{BB962C8B-B14F-4D97-AF65-F5344CB8AC3E}">
        <p14:creationId xmlns:p14="http://schemas.microsoft.com/office/powerpoint/2010/main" val="338431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9" r:id="rId35"/>
    <p:sldLayoutId id="2147483700" r:id="rId36"/>
    <p:sldLayoutId id="2147483701" r:id="rId37"/>
    <p:sldLayoutId id="2147483702" r:id="rId38"/>
    <p:sldLayoutId id="2147483703" r:id="rId39"/>
    <p:sldLayoutId id="2147483704" r:id="rId40"/>
    <p:sldLayoutId id="2147483705" r:id="rId41"/>
    <p:sldLayoutId id="2147483706" r:id="rId42"/>
    <p:sldLayoutId id="2147483707" r:id="rId43"/>
    <p:sldLayoutId id="2147483708" r:id="rId44"/>
    <p:sldLayoutId id="2147483709" r:id="rId45"/>
    <p:sldLayoutId id="2147483710" r:id="rId46"/>
    <p:sldLayoutId id="2147483711" r:id="rId47"/>
    <p:sldLayoutId id="2147483712" r:id="rId48"/>
    <p:sldLayoutId id="2147483713" r:id="rId49"/>
    <p:sldLayoutId id="2147483714" r:id="rId50"/>
    <p:sldLayoutId id="2147483715" r:id="rId51"/>
    <p:sldLayoutId id="2147483716" r:id="rId52"/>
    <p:sldLayoutId id="2147483717" r:id="rId53"/>
    <p:sldLayoutId id="2147483718" r:id="rId54"/>
    <p:sldLayoutId id="2147483719" r:id="rId55"/>
    <p:sldLayoutId id="2147483720" r:id="rId5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lt2"/>
                </a:solidFill>
              </a:defRPr>
            </a:lvl1pPr>
            <a:lvl2pPr lvl="1" algn="r">
              <a:buNone/>
              <a:defRPr sz="1333">
                <a:solidFill>
                  <a:schemeClr val="lt2"/>
                </a:solidFill>
              </a:defRPr>
            </a:lvl2pPr>
            <a:lvl3pPr lvl="2" algn="r">
              <a:buNone/>
              <a:defRPr sz="1333">
                <a:solidFill>
                  <a:schemeClr val="lt2"/>
                </a:solidFill>
              </a:defRPr>
            </a:lvl3pPr>
            <a:lvl4pPr lvl="3" algn="r">
              <a:buNone/>
              <a:defRPr sz="1333">
                <a:solidFill>
                  <a:schemeClr val="lt2"/>
                </a:solidFill>
              </a:defRPr>
            </a:lvl4pPr>
            <a:lvl5pPr lvl="4" algn="r">
              <a:buNone/>
              <a:defRPr sz="1333">
                <a:solidFill>
                  <a:schemeClr val="lt2"/>
                </a:solidFill>
              </a:defRPr>
            </a:lvl5pPr>
            <a:lvl6pPr lvl="5" algn="r">
              <a:buNone/>
              <a:defRPr sz="1333">
                <a:solidFill>
                  <a:schemeClr val="lt2"/>
                </a:solidFill>
              </a:defRPr>
            </a:lvl6pPr>
            <a:lvl7pPr lvl="6" algn="r">
              <a:buNone/>
              <a:defRPr sz="1333">
                <a:solidFill>
                  <a:schemeClr val="lt2"/>
                </a:solidFill>
              </a:defRPr>
            </a:lvl7pPr>
            <a:lvl8pPr lvl="7" algn="r">
              <a:buNone/>
              <a:defRPr sz="1333">
                <a:solidFill>
                  <a:schemeClr val="lt2"/>
                </a:solidFill>
              </a:defRPr>
            </a:lvl8pPr>
            <a:lvl9pPr lvl="8" algn="r">
              <a:buNone/>
              <a:defRPr sz="1333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9061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9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0497E13-B166-431A-82E9-19A50F592E14}"/>
              </a:ext>
            </a:extLst>
          </p:cNvPr>
          <p:cNvSpPr/>
          <p:nvPr userDrawn="1"/>
        </p:nvSpPr>
        <p:spPr>
          <a:xfrm rot="16200000">
            <a:off x="2667001" y="-2667000"/>
            <a:ext cx="6857999" cy="12192000"/>
          </a:xfrm>
          <a:prstGeom prst="rect">
            <a:avLst/>
          </a:prstGeom>
          <a:gradFill>
            <a:gsLst>
              <a:gs pos="0">
                <a:schemeClr val="accent1">
                  <a:alpha val="35000"/>
                </a:schemeClr>
              </a:gs>
              <a:gs pos="63000">
                <a:srgbClr val="0B091E">
                  <a:alpha val="0"/>
                </a:srgbClr>
              </a:gs>
            </a:gsLst>
            <a:path path="circle">
              <a:fillToRect l="100000" t="100000"/>
            </a:path>
          </a:gra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08019D-722D-42AA-8F8A-954AD472C821}"/>
              </a:ext>
            </a:extLst>
          </p:cNvPr>
          <p:cNvSpPr txBox="1"/>
          <p:nvPr userDrawn="1"/>
        </p:nvSpPr>
        <p:spPr>
          <a:xfrm>
            <a:off x="377463" y="272276"/>
            <a:ext cx="25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600" dirty="0">
                <a:solidFill>
                  <a:schemeClr val="bg1"/>
                </a:solidFill>
                <a:latin typeface="+mj-lt"/>
              </a:rPr>
              <a:t>Infotech</a:t>
            </a:r>
          </a:p>
        </p:txBody>
      </p:sp>
    </p:spTree>
    <p:extLst>
      <p:ext uri="{BB962C8B-B14F-4D97-AF65-F5344CB8AC3E}">
        <p14:creationId xmlns:p14="http://schemas.microsoft.com/office/powerpoint/2010/main" val="258957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43" r:id="rId15"/>
    <p:sldLayoutId id="2147483944" r:id="rId16"/>
    <p:sldLayoutId id="2147483945" r:id="rId17"/>
    <p:sldLayoutId id="2147483946" r:id="rId18"/>
    <p:sldLayoutId id="2147483947" r:id="rId19"/>
    <p:sldLayoutId id="2147483948" r:id="rId20"/>
    <p:sldLayoutId id="2147483949" r:id="rId21"/>
    <p:sldLayoutId id="2147483950" r:id="rId22"/>
    <p:sldLayoutId id="2147483951" r:id="rId23"/>
    <p:sldLayoutId id="2147483952" r:id="rId24"/>
    <p:sldLayoutId id="2147483953" r:id="rId25"/>
    <p:sldLayoutId id="2147483954" r:id="rId26"/>
    <p:sldLayoutId id="2147483955" r:id="rId27"/>
    <p:sldLayoutId id="2147483956" r:id="rId28"/>
    <p:sldLayoutId id="2147483957" r:id="rId29"/>
    <p:sldLayoutId id="2147483958" r:id="rId30"/>
    <p:sldLayoutId id="2147483959" r:id="rId31"/>
    <p:sldLayoutId id="2147483960" r:id="rId32"/>
    <p:sldLayoutId id="2147483961" r:id="rId33"/>
    <p:sldLayoutId id="2147483962" r:id="rId34"/>
    <p:sldLayoutId id="2147483963" r:id="rId35"/>
    <p:sldLayoutId id="2147483964" r:id="rId36"/>
    <p:sldLayoutId id="2147483965" r:id="rId37"/>
    <p:sldLayoutId id="2147483966" r:id="rId38"/>
    <p:sldLayoutId id="2147483967" r:id="rId39"/>
    <p:sldLayoutId id="2147483968" r:id="rId40"/>
    <p:sldLayoutId id="2147483969" r:id="rId41"/>
    <p:sldLayoutId id="2147483970" r:id="rId42"/>
    <p:sldLayoutId id="2147483971" r:id="rId43"/>
    <p:sldLayoutId id="2147483972" r:id="rId44"/>
    <p:sldLayoutId id="2147483973" r:id="rId45"/>
    <p:sldLayoutId id="2147483974" r:id="rId46"/>
    <p:sldLayoutId id="2147483975" r:id="rId47"/>
    <p:sldLayoutId id="2147483976" r:id="rId48"/>
    <p:sldLayoutId id="2147483977" r:id="rId49"/>
    <p:sldLayoutId id="2147483978" r:id="rId50"/>
    <p:sldLayoutId id="2147483979" r:id="rId51"/>
    <p:sldLayoutId id="2147483980" r:id="rId52"/>
    <p:sldLayoutId id="2147483981" r:id="rId53"/>
    <p:sldLayoutId id="2147483982" r:id="rId54"/>
    <p:sldLayoutId id="2147483983" r:id="rId55"/>
    <p:sldLayoutId id="2147483984" r:id="rId56"/>
    <p:sldLayoutId id="2147484001" r:id="rId57"/>
    <p:sldLayoutId id="2147484002" r:id="rId58"/>
    <p:sldLayoutId id="2147484003" r:id="rId59"/>
    <p:sldLayoutId id="2147483923" r:id="rId60"/>
    <p:sldLayoutId id="2147483664" r:id="rId61"/>
    <p:sldLayoutId id="2147483665" r:id="rId62"/>
    <p:sldLayoutId id="2147483666" r:id="rId63"/>
    <p:sldLayoutId id="2147483667" r:id="rId64"/>
    <p:sldLayoutId id="2147483668" r:id="rId65"/>
    <p:sldLayoutId id="2147483669" r:id="rId66"/>
    <p:sldLayoutId id="2147483670" r:id="rId67"/>
    <p:sldLayoutId id="2147483671" r:id="rId68"/>
    <p:sldLayoutId id="2147483672" r:id="rId69"/>
    <p:sldLayoutId id="2147483673" r:id="rId70"/>
    <p:sldLayoutId id="2147483674" r:id="rId71"/>
    <p:sldLayoutId id="2147483675" r:id="rId72"/>
    <p:sldLayoutId id="2147483676" r:id="rId73"/>
    <p:sldLayoutId id="2147483677" r:id="rId74"/>
    <p:sldLayoutId id="2147483678" r:id="rId75"/>
    <p:sldLayoutId id="2147483679" r:id="rId76"/>
    <p:sldLayoutId id="2147483680" r:id="rId77"/>
    <p:sldLayoutId id="2147483681" r:id="rId78"/>
    <p:sldLayoutId id="2147483682" r:id="rId79"/>
    <p:sldLayoutId id="2147483683" r:id="rId80"/>
    <p:sldLayoutId id="2147483684" r:id="rId81"/>
    <p:sldLayoutId id="2147483685" r:id="rId82"/>
    <p:sldLayoutId id="2147483686" r:id="rId83"/>
    <p:sldLayoutId id="2147483687" r:id="rId84"/>
    <p:sldLayoutId id="2147483688" r:id="rId85"/>
    <p:sldLayoutId id="2147483689" r:id="rId86"/>
    <p:sldLayoutId id="2147483691" r:id="rId87"/>
    <p:sldLayoutId id="2147483692" r:id="rId88"/>
    <p:sldLayoutId id="2147483693" r:id="rId89"/>
    <p:sldLayoutId id="2147483694" r:id="rId90"/>
    <p:sldLayoutId id="2147483695" r:id="rId91"/>
    <p:sldLayoutId id="2147483696" r:id="rId92"/>
    <p:sldLayoutId id="2147483699" r:id="rId93"/>
    <p:sldLayoutId id="2147483700" r:id="rId94"/>
    <p:sldLayoutId id="2147483701" r:id="rId95"/>
    <p:sldLayoutId id="2147483702" r:id="rId96"/>
    <p:sldLayoutId id="2147483703" r:id="rId97"/>
    <p:sldLayoutId id="2147483704" r:id="rId98"/>
    <p:sldLayoutId id="2147483705" r:id="rId99"/>
    <p:sldLayoutId id="2147483706" r:id="rId100"/>
    <p:sldLayoutId id="2147483707" r:id="rId101"/>
    <p:sldLayoutId id="2147483708" r:id="rId102"/>
    <p:sldLayoutId id="2147483709" r:id="rId103"/>
    <p:sldLayoutId id="2147483710" r:id="rId104"/>
    <p:sldLayoutId id="2147483711" r:id="rId105"/>
    <p:sldLayoutId id="2147483712" r:id="rId106"/>
    <p:sldLayoutId id="2147483713" r:id="rId107"/>
    <p:sldLayoutId id="2147483714" r:id="rId108"/>
    <p:sldLayoutId id="2147483715" r:id="rId109"/>
    <p:sldLayoutId id="2147483716" r:id="rId110"/>
    <p:sldLayoutId id="2147483717" r:id="rId111"/>
    <p:sldLayoutId id="2147483718" r:id="rId112"/>
    <p:sldLayoutId id="2147483719" r:id="rId1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99830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23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</p:sldLayoutIdLst>
  <p:hf sldNum="0"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7.svg"/><Relationship Id="rId11" Type="http://schemas.openxmlformats.org/officeDocument/2006/relationships/image" Target="../media/image37.png"/><Relationship Id="rId5" Type="http://schemas.openxmlformats.org/officeDocument/2006/relationships/image" Target="../media/image16.png"/><Relationship Id="rId10" Type="http://schemas.openxmlformats.org/officeDocument/2006/relationships/slide" Target="slide90.xml"/><Relationship Id="rId4" Type="http://schemas.openxmlformats.org/officeDocument/2006/relationships/image" Target="../media/image15.sv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pt/selo-ouro-certificado-pr%C3%AAmio-2773989/" TargetMode="External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9.xml"/><Relationship Id="rId6" Type="http://schemas.openxmlformats.org/officeDocument/2006/relationships/hyperlink" Target="https://svgsilh.com/pt/image/34903.html" TargetMode="External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9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slide" Target="slide6.xml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slide" Target="slide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26.png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slide" Target="slide9.xml"/><Relationship Id="rId4" Type="http://schemas.openxmlformats.org/officeDocument/2006/relationships/slide" Target="slide10.xml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3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>
          <a:extLst>
            <a:ext uri="{FF2B5EF4-FFF2-40B4-BE49-F238E27FC236}">
              <a16:creationId xmlns:a16="http://schemas.microsoft.com/office/drawing/2014/main" id="{A82A33B7-132A-F94B-3211-E0FC7A5FB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3">
            <a:extLst>
              <a:ext uri="{FF2B5EF4-FFF2-40B4-BE49-F238E27FC236}">
                <a16:creationId xmlns:a16="http://schemas.microsoft.com/office/drawing/2014/main" id="{83718EBB-F2A8-B3A7-85B9-7DAB328049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747" y="856528"/>
            <a:ext cx="11078901" cy="410901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D43E385-9BCE-FE52-B944-7D8BA187AF29}"/>
              </a:ext>
            </a:extLst>
          </p:cNvPr>
          <p:cNvSpPr/>
          <p:nvPr/>
        </p:nvSpPr>
        <p:spPr>
          <a:xfrm>
            <a:off x="396240" y="264160"/>
            <a:ext cx="1320800" cy="325120"/>
          </a:xfrm>
          <a:prstGeom prst="rect">
            <a:avLst/>
          </a:prstGeom>
          <a:solidFill>
            <a:srgbClr val="0B0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tropolis Light"/>
              <a:ea typeface="+mn-ea"/>
              <a:cs typeface="+mn-cs"/>
              <a:sym typeface="Arial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9FF119-9DBC-FF29-C5E9-7876427434E5}"/>
              </a:ext>
            </a:extLst>
          </p:cNvPr>
          <p:cNvSpPr txBox="1">
            <a:spLocks/>
          </p:cNvSpPr>
          <p:nvPr/>
        </p:nvSpPr>
        <p:spPr>
          <a:xfrm>
            <a:off x="3419355" y="3655770"/>
            <a:ext cx="7775293" cy="1182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pt-BR" sz="3600" dirty="0">
                <a:solidFill>
                  <a:schemeClr val="bg1"/>
                </a:solidFill>
                <a:latin typeface="Aptos" panose="020B0004020202020204" pitchFamily="34" charset="0"/>
                <a:cs typeface="Arial Black" panose="020B0604020202020204" pitchFamily="34" charset="0"/>
              </a:rPr>
              <a:t>Panorama e Diretrizes Gerais - 2026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ADEE2B4-CC64-94B5-507F-40F5D0FDA996}"/>
              </a:ext>
            </a:extLst>
          </p:cNvPr>
          <p:cNvSpPr txBox="1"/>
          <p:nvPr/>
        </p:nvSpPr>
        <p:spPr>
          <a:xfrm>
            <a:off x="4125410" y="4965540"/>
            <a:ext cx="70692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pt-BR" sz="2000" dirty="0">
                <a:solidFill>
                  <a:schemeClr val="bg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Volmar </a:t>
            </a:r>
            <a:r>
              <a:rPr lang="pt-BR" sz="2000" dirty="0" err="1">
                <a:solidFill>
                  <a:schemeClr val="bg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Bucco</a:t>
            </a:r>
            <a:r>
              <a:rPr lang="pt-BR" sz="2000" dirty="0">
                <a:solidFill>
                  <a:schemeClr val="bg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Junior</a:t>
            </a:r>
          </a:p>
          <a:p>
            <a:pPr algn="r">
              <a:lnSpc>
                <a:spcPct val="100000"/>
              </a:lnSpc>
            </a:pPr>
            <a:r>
              <a:rPr lang="pt-BR" sz="2000" dirty="0">
                <a:solidFill>
                  <a:schemeClr val="bg2"/>
                </a:solidFill>
                <a:latin typeface="+mj-lt"/>
              </a:rPr>
              <a:t>Auditor Público Externo TCE-MT</a:t>
            </a:r>
          </a:p>
          <a:p>
            <a:pPr algn="r">
              <a:lnSpc>
                <a:spcPct val="100000"/>
              </a:lnSpc>
            </a:pPr>
            <a:r>
              <a:rPr lang="pt-BR" sz="2000" dirty="0">
                <a:solidFill>
                  <a:schemeClr val="bg2"/>
                </a:solidFill>
                <a:latin typeface="+mj-lt"/>
              </a:rPr>
              <a:t>Secretário Executivo PNTP</a:t>
            </a:r>
          </a:p>
        </p:txBody>
      </p:sp>
    </p:spTree>
    <p:extLst>
      <p:ext uri="{BB962C8B-B14F-4D97-AF65-F5344CB8AC3E}">
        <p14:creationId xmlns:p14="http://schemas.microsoft.com/office/powerpoint/2010/main" val="117996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5D1A99-AEF0-E1E6-F16D-82AC6668C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03090904-CDFE-7DD0-02FB-E8E9FFF8A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57FBE8AD-2F99-1248-A9C9-D34CB353A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8AC3EC-19A7-C5C4-8935-117C66E34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DFC1DD-2ECF-4A6B-A6A8-FE11366E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D7086A1-32F4-46DA-80F8-B81DA7089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275" y="116809"/>
            <a:ext cx="4653778" cy="653162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126E3FA-AD52-379F-CD92-9F437F14BE21}"/>
              </a:ext>
            </a:extLst>
          </p:cNvPr>
          <p:cNvSpPr txBox="1"/>
          <p:nvPr/>
        </p:nvSpPr>
        <p:spPr>
          <a:xfrm>
            <a:off x="300943" y="2456140"/>
            <a:ext cx="3507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Cartilha de Orientação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8D5D770-FD2D-5E7C-D084-A5D30239D298}"/>
              </a:ext>
            </a:extLst>
          </p:cNvPr>
          <p:cNvSpPr txBox="1"/>
          <p:nvPr/>
        </p:nvSpPr>
        <p:spPr>
          <a:xfrm>
            <a:off x="3047036" y="3278005"/>
            <a:ext cx="609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</p:txBody>
      </p:sp>
      <p:sp>
        <p:nvSpPr>
          <p:cNvPr id="2" name="TextBox 63">
            <a:extLst>
              <a:ext uri="{FF2B5EF4-FFF2-40B4-BE49-F238E27FC236}">
                <a16:creationId xmlns:a16="http://schemas.microsoft.com/office/drawing/2014/main" id="{AD90E5FC-781F-F4AD-CCD0-44F501E067F6}"/>
              </a:ext>
            </a:extLst>
          </p:cNvPr>
          <p:cNvSpPr txBox="1"/>
          <p:nvPr/>
        </p:nvSpPr>
        <p:spPr>
          <a:xfrm>
            <a:off x="-970297" y="115953"/>
            <a:ext cx="6049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Metodologia padronizada</a:t>
            </a:r>
          </a:p>
        </p:txBody>
      </p:sp>
    </p:spTree>
    <p:extLst>
      <p:ext uri="{BB962C8B-B14F-4D97-AF65-F5344CB8AC3E}">
        <p14:creationId xmlns:p14="http://schemas.microsoft.com/office/powerpoint/2010/main" val="338024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34CC1CE-CEFB-2DEB-C561-A6690E6F0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7969"/>
            <a:ext cx="12192000" cy="420206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B2DFA75-061C-A362-CC44-B051DC1D62CC}"/>
              </a:ext>
            </a:extLst>
          </p:cNvPr>
          <p:cNvSpPr txBox="1"/>
          <p:nvPr/>
        </p:nvSpPr>
        <p:spPr>
          <a:xfrm>
            <a:off x="2441794" y="205831"/>
            <a:ext cx="66832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Sistema Exclusivo e Único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7408435-B491-F725-F8B5-8F07DDA9515F}"/>
              </a:ext>
            </a:extLst>
          </p:cNvPr>
          <p:cNvSpPr txBox="1"/>
          <p:nvPr/>
        </p:nvSpPr>
        <p:spPr>
          <a:xfrm>
            <a:off x="2441794" y="5812695"/>
            <a:ext cx="7308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registro de todas as fases e análises</a:t>
            </a:r>
          </a:p>
        </p:txBody>
      </p:sp>
    </p:spTree>
    <p:extLst>
      <p:ext uri="{BB962C8B-B14F-4D97-AF65-F5344CB8AC3E}">
        <p14:creationId xmlns:p14="http://schemas.microsoft.com/office/powerpoint/2010/main" val="1314382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>
            <a:extLst>
              <a:ext uri="{FF2B5EF4-FFF2-40B4-BE49-F238E27FC236}">
                <a16:creationId xmlns:a16="http://schemas.microsoft.com/office/drawing/2014/main" id="{81F41B83-9361-6A41-D7E2-23B6AF0B9156}"/>
              </a:ext>
            </a:extLst>
          </p:cNvPr>
          <p:cNvGrpSpPr/>
          <p:nvPr/>
        </p:nvGrpSpPr>
        <p:grpSpPr>
          <a:xfrm>
            <a:off x="8332385" y="2217270"/>
            <a:ext cx="3814039" cy="3737903"/>
            <a:chOff x="7780429" y="2460588"/>
            <a:chExt cx="2517285" cy="2517285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E7A25A9-BFA2-4E73-B44C-B8ACDEF1060C}"/>
                </a:ext>
              </a:extLst>
            </p:cNvPr>
            <p:cNvSpPr/>
            <p:nvPr/>
          </p:nvSpPr>
          <p:spPr>
            <a:xfrm>
              <a:off x="7780429" y="2460588"/>
              <a:ext cx="2517285" cy="2517285"/>
            </a:xfrm>
            <a:prstGeom prst="ellipse">
              <a:avLst/>
            </a:prstGeom>
            <a:solidFill>
              <a:srgbClr val="0B091E">
                <a:alpha val="0"/>
              </a:srgbClr>
            </a:solidFill>
            <a:ln w="6350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tropolis Ligh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93A2465-FC5A-4E64-B666-E645A999264E}"/>
                </a:ext>
              </a:extLst>
            </p:cNvPr>
            <p:cNvSpPr/>
            <p:nvPr/>
          </p:nvSpPr>
          <p:spPr>
            <a:xfrm>
              <a:off x="7978167" y="2636223"/>
              <a:ext cx="2166017" cy="2166013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90000">
                  <a:srgbClr val="0B091E">
                    <a:alpha val="0"/>
                  </a:srgbClr>
                </a:gs>
              </a:gsLst>
              <a:path path="circle">
                <a:fillToRect l="100000" t="100000"/>
              </a:path>
            </a:gradFill>
            <a:ln w="6350">
              <a:solidFill>
                <a:schemeClr val="accent4">
                  <a:alpha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tropolis Light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9AE737E2-D261-29DA-A118-D3A17D015CCD}"/>
              </a:ext>
            </a:extLst>
          </p:cNvPr>
          <p:cNvGrpSpPr/>
          <p:nvPr/>
        </p:nvGrpSpPr>
        <p:grpSpPr>
          <a:xfrm>
            <a:off x="4036140" y="2887614"/>
            <a:ext cx="4027643" cy="3980511"/>
            <a:chOff x="4870182" y="3677183"/>
            <a:chExt cx="2517285" cy="2517285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137B11D-5CCD-4485-AAF6-2D0948A0E234}"/>
                </a:ext>
              </a:extLst>
            </p:cNvPr>
            <p:cNvSpPr/>
            <p:nvPr/>
          </p:nvSpPr>
          <p:spPr>
            <a:xfrm>
              <a:off x="4870182" y="3677183"/>
              <a:ext cx="2517285" cy="2517285"/>
            </a:xfrm>
            <a:prstGeom prst="ellipse">
              <a:avLst/>
            </a:prstGeom>
            <a:solidFill>
              <a:srgbClr val="0B091E">
                <a:alpha val="0"/>
              </a:srgbClr>
            </a:solidFill>
            <a:ln w="635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tropolis Ligh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5381C74-BEC0-4C0F-A665-BECCFDDB7066}"/>
                </a:ext>
              </a:extLst>
            </p:cNvPr>
            <p:cNvSpPr/>
            <p:nvPr/>
          </p:nvSpPr>
          <p:spPr>
            <a:xfrm>
              <a:off x="5045814" y="3882001"/>
              <a:ext cx="2166017" cy="2166013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90000">
                  <a:srgbClr val="0B091E">
                    <a:alpha val="0"/>
                  </a:srgbClr>
                </a:gs>
              </a:gsLst>
              <a:path path="circle">
                <a:fillToRect l="100000" t="100000"/>
              </a:path>
            </a:gradFill>
            <a:ln w="6350">
              <a:solidFill>
                <a:schemeClr val="accent3">
                  <a:alpha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tropolis Light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E4F79473-70D9-1006-C287-254067D10A64}"/>
              </a:ext>
            </a:extLst>
          </p:cNvPr>
          <p:cNvGrpSpPr/>
          <p:nvPr/>
        </p:nvGrpSpPr>
        <p:grpSpPr>
          <a:xfrm>
            <a:off x="45576" y="2129935"/>
            <a:ext cx="3814039" cy="3844629"/>
            <a:chOff x="1964068" y="2594179"/>
            <a:chExt cx="2517285" cy="2517285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60005BB-868D-4B9B-86E9-00320123CCFA}"/>
                </a:ext>
              </a:extLst>
            </p:cNvPr>
            <p:cNvSpPr/>
            <p:nvPr/>
          </p:nvSpPr>
          <p:spPr>
            <a:xfrm>
              <a:off x="1964068" y="2594179"/>
              <a:ext cx="2517285" cy="2517285"/>
            </a:xfrm>
            <a:prstGeom prst="ellipse">
              <a:avLst/>
            </a:prstGeom>
            <a:solidFill>
              <a:srgbClr val="0B091E">
                <a:alpha val="0"/>
              </a:srgbClr>
            </a:solidFill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tropolis Light"/>
                <a:ea typeface="+mn-ea"/>
                <a:cs typeface="+mn-cs"/>
                <a:sym typeface="Arial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6393B5E-DD5D-44DC-903C-A5728DDB198B}"/>
                </a:ext>
              </a:extLst>
            </p:cNvPr>
            <p:cNvSpPr/>
            <p:nvPr/>
          </p:nvSpPr>
          <p:spPr>
            <a:xfrm>
              <a:off x="2139700" y="2769813"/>
              <a:ext cx="2166017" cy="2166013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90000">
                  <a:srgbClr val="0B091E">
                    <a:alpha val="0"/>
                  </a:srgbClr>
                </a:gs>
              </a:gsLst>
              <a:path path="circle">
                <a:fillToRect l="100000" t="100000"/>
              </a:path>
            </a:gradFill>
            <a:ln w="6350">
              <a:solidFill>
                <a:schemeClr val="accent2">
                  <a:alpha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tropolis Light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" name="Right Arrow 12">
            <a:extLst>
              <a:ext uri="{FF2B5EF4-FFF2-40B4-BE49-F238E27FC236}">
                <a16:creationId xmlns:a16="http://schemas.microsoft.com/office/drawing/2014/main" id="{3DF2491A-25F8-4D1E-A68F-17FA8AA36DBB}"/>
              </a:ext>
            </a:extLst>
          </p:cNvPr>
          <p:cNvSpPr/>
          <p:nvPr/>
        </p:nvSpPr>
        <p:spPr>
          <a:xfrm rot="16200000" flipH="1" flipV="1">
            <a:off x="5575371" y="2516188"/>
            <a:ext cx="1041256" cy="482203"/>
          </a:xfrm>
          <a:prstGeom prst="rightArrow">
            <a:avLst/>
          </a:prstGeom>
          <a:gradFill>
            <a:gsLst>
              <a:gs pos="15000">
                <a:srgbClr val="0B091E"/>
              </a:gs>
              <a:gs pos="100000">
                <a:schemeClr val="accent3"/>
              </a:gs>
            </a:gsLst>
            <a:lin ang="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tropolis"/>
              <a:ea typeface="+mn-ea"/>
              <a:cs typeface="+mn-cs"/>
              <a:sym typeface="Arial"/>
            </a:endParaRPr>
          </a:p>
        </p:txBody>
      </p:sp>
      <p:sp>
        <p:nvSpPr>
          <p:cNvPr id="4" name="Right Arrow 11">
            <a:extLst>
              <a:ext uri="{FF2B5EF4-FFF2-40B4-BE49-F238E27FC236}">
                <a16:creationId xmlns:a16="http://schemas.microsoft.com/office/drawing/2014/main" id="{27E67FE8-EA55-4F30-BBAB-D108DC729834}"/>
              </a:ext>
            </a:extLst>
          </p:cNvPr>
          <p:cNvSpPr/>
          <p:nvPr/>
        </p:nvSpPr>
        <p:spPr>
          <a:xfrm rot="2364839" flipV="1">
            <a:off x="7821622" y="1995318"/>
            <a:ext cx="1028656" cy="443902"/>
          </a:xfrm>
          <a:prstGeom prst="rightArrow">
            <a:avLst/>
          </a:prstGeom>
          <a:gradFill>
            <a:gsLst>
              <a:gs pos="15000">
                <a:srgbClr val="0B091E"/>
              </a:gs>
              <a:gs pos="100000">
                <a:schemeClr val="accent4"/>
              </a:gs>
            </a:gsLst>
            <a:lin ang="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tropolis"/>
              <a:ea typeface="+mn-ea"/>
              <a:cs typeface="+mn-cs"/>
              <a:sym typeface="Arial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1266F39-6B87-4A2F-A5EE-610B2BA3AE57}"/>
              </a:ext>
            </a:extLst>
          </p:cNvPr>
          <p:cNvSpPr/>
          <p:nvPr/>
        </p:nvSpPr>
        <p:spPr>
          <a:xfrm>
            <a:off x="4545461" y="-950134"/>
            <a:ext cx="3222604" cy="3167404"/>
          </a:xfrm>
          <a:prstGeom prst="ellipse">
            <a:avLst/>
          </a:prstGeom>
          <a:gradFill>
            <a:gsLst>
              <a:gs pos="0">
                <a:schemeClr val="accent1"/>
              </a:gs>
              <a:gs pos="90000">
                <a:srgbClr val="0B091E">
                  <a:alpha val="0"/>
                </a:srgbClr>
              </a:gs>
            </a:gsLst>
            <a:path path="circle">
              <a:fillToRect l="100000" t="100000"/>
            </a:path>
          </a:gradFill>
          <a:ln w="6350">
            <a:solidFill>
              <a:schemeClr val="accent1">
                <a:alpha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tropolis Light"/>
              <a:ea typeface="+mn-ea"/>
              <a:cs typeface="+mn-cs"/>
              <a:sym typeface="Arial"/>
            </a:endParaRPr>
          </a:p>
        </p:txBody>
      </p:sp>
      <p:sp>
        <p:nvSpPr>
          <p:cNvPr id="3" name="Right Arrow 10">
            <a:extLst>
              <a:ext uri="{FF2B5EF4-FFF2-40B4-BE49-F238E27FC236}">
                <a16:creationId xmlns:a16="http://schemas.microsoft.com/office/drawing/2014/main" id="{FCFAAA72-A40B-4990-A1A6-377B2BE98312}"/>
              </a:ext>
            </a:extLst>
          </p:cNvPr>
          <p:cNvSpPr/>
          <p:nvPr/>
        </p:nvSpPr>
        <p:spPr>
          <a:xfrm rot="19310605" flipH="1" flipV="1">
            <a:off x="3145769" y="1907413"/>
            <a:ext cx="1028656" cy="443902"/>
          </a:xfrm>
          <a:prstGeom prst="rightArrow">
            <a:avLst/>
          </a:prstGeom>
          <a:gradFill>
            <a:gsLst>
              <a:gs pos="15000">
                <a:srgbClr val="0B091E"/>
              </a:gs>
              <a:gs pos="100000">
                <a:schemeClr val="accent2"/>
              </a:gs>
            </a:gsLst>
            <a:lin ang="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tropolis"/>
              <a:ea typeface="+mn-ea"/>
              <a:cs typeface="+mn-cs"/>
              <a:sym typeface="Arial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48F7F8A-4C54-4E8F-BCEF-B9C7E7EB059C}"/>
              </a:ext>
            </a:extLst>
          </p:cNvPr>
          <p:cNvSpPr txBox="1"/>
          <p:nvPr/>
        </p:nvSpPr>
        <p:spPr>
          <a:xfrm>
            <a:off x="4656217" y="39083"/>
            <a:ext cx="28795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Metropolis"/>
                <a:ea typeface="+mn-ea"/>
                <a:cs typeface="Arial"/>
                <a:sym typeface="Arial"/>
              </a:rPr>
              <a:t>FASES</a:t>
            </a: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Metropolis"/>
                <a:ea typeface="+mn-ea"/>
                <a:cs typeface="Arial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Metropolis"/>
                <a:ea typeface="+mn-ea"/>
                <a:cs typeface="Arial"/>
                <a:sym typeface="Arial"/>
              </a:rPr>
              <a:t>PNTP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BD1AAC0C-AC0C-7ED3-FFAA-4CBBB6DE64BC}"/>
              </a:ext>
            </a:extLst>
          </p:cNvPr>
          <p:cNvGrpSpPr/>
          <p:nvPr/>
        </p:nvGrpSpPr>
        <p:grpSpPr>
          <a:xfrm>
            <a:off x="8399367" y="2887614"/>
            <a:ext cx="3587930" cy="2600659"/>
            <a:chOff x="8221316" y="3048405"/>
            <a:chExt cx="2382784" cy="1644069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71989A0-E5C5-49EF-BC7B-807DF369C829}"/>
                </a:ext>
              </a:extLst>
            </p:cNvPr>
            <p:cNvSpPr txBox="1"/>
            <p:nvPr/>
          </p:nvSpPr>
          <p:spPr>
            <a:xfrm>
              <a:off x="8221316" y="3553073"/>
              <a:ext cx="2382784" cy="1139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Metropolis Light"/>
                  <a:ea typeface="+mn-ea"/>
                  <a:cs typeface="Arial"/>
                  <a:sym typeface="Arial"/>
                </a:rPr>
                <a:t>3. GARANTIA DA QUALIDADE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Metropolis Light"/>
                  <a:ea typeface="+mn-ea"/>
                  <a:cs typeface="Arial"/>
                  <a:sym typeface="Arial"/>
                </a:rPr>
                <a:t> ATRICON</a:t>
              </a:r>
              <a:endPara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Metropolis Light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162471E6-6513-279C-2ABE-A0EE43BB4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209306" y="3048405"/>
              <a:ext cx="468000" cy="468000"/>
            </a:xfrm>
            <a:prstGeom prst="rect">
              <a:avLst/>
            </a:prstGeom>
          </p:spPr>
        </p:pic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AA4F1776-F3E0-F241-7625-E95837D0B524}"/>
              </a:ext>
            </a:extLst>
          </p:cNvPr>
          <p:cNvGrpSpPr/>
          <p:nvPr/>
        </p:nvGrpSpPr>
        <p:grpSpPr>
          <a:xfrm>
            <a:off x="4436293" y="3685920"/>
            <a:ext cx="3346472" cy="1766353"/>
            <a:chOff x="4856693" y="4191183"/>
            <a:chExt cx="2558807" cy="1420162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377E269-2B5D-4906-BB51-CF411D11C1A1}"/>
                </a:ext>
              </a:extLst>
            </p:cNvPr>
            <p:cNvSpPr txBox="1"/>
            <p:nvPr/>
          </p:nvSpPr>
          <p:spPr>
            <a:xfrm>
              <a:off x="4856693" y="4800672"/>
              <a:ext cx="2558807" cy="810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Metropolis Light"/>
                  <a:ea typeface="+mn-ea"/>
                  <a:cs typeface="Arial"/>
                  <a:sym typeface="Arial"/>
                </a:rPr>
                <a:t>2. VALIDAÇÃO Tribunais de Contas</a:t>
              </a:r>
              <a:endPara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Metropolis Light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3D0A6DC9-59DF-2191-1C0A-B2721CBBE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862000" y="4191183"/>
              <a:ext cx="468000" cy="468000"/>
            </a:xfrm>
            <a:prstGeom prst="rect">
              <a:avLst/>
            </a:prstGeom>
          </p:spPr>
        </p:pic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7D914605-CE72-C8D0-5779-F5609311786E}"/>
              </a:ext>
            </a:extLst>
          </p:cNvPr>
          <p:cNvGrpSpPr/>
          <p:nvPr/>
        </p:nvGrpSpPr>
        <p:grpSpPr>
          <a:xfrm>
            <a:off x="455146" y="2780463"/>
            <a:ext cx="3112252" cy="2231753"/>
            <a:chOff x="2078583" y="3147824"/>
            <a:chExt cx="2025179" cy="146555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C91AD58-D70D-4A36-B2C4-1C12AA3FA104}"/>
                </a:ext>
              </a:extLst>
            </p:cNvPr>
            <p:cNvSpPr txBox="1"/>
            <p:nvPr/>
          </p:nvSpPr>
          <p:spPr>
            <a:xfrm>
              <a:off x="2078583" y="3635957"/>
              <a:ext cx="2025179" cy="97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Metropolis Light"/>
                  <a:ea typeface="+mn-ea"/>
                  <a:cs typeface="Arial"/>
                  <a:sym typeface="Arial"/>
                </a:rPr>
                <a:t>1. AUTOAVALIAÇÃO </a:t>
              </a:r>
              <a:r>
                <a:rPr kumimoji="0" lang="pt-B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Metropolis Light"/>
                  <a:ea typeface="+mn-ea"/>
                  <a:cs typeface="Arial"/>
                  <a:sym typeface="Arial"/>
                </a:rPr>
                <a:t>Unidades Gestoras</a:t>
              </a:r>
              <a:endParaRPr kumimoji="0" lang="pt-BR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Metropolis Light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2C385A76-EA59-8251-F373-132142C4E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2830183" y="3147824"/>
              <a:ext cx="468000" cy="468000"/>
            </a:xfrm>
            <a:prstGeom prst="rect">
              <a:avLst/>
            </a:prstGeom>
          </p:spPr>
        </p:pic>
      </p:grpSp>
      <p:sp>
        <p:nvSpPr>
          <p:cNvPr id="5" name="Retângulo 4">
            <a:extLst>
              <a:ext uri="{FF2B5EF4-FFF2-40B4-BE49-F238E27FC236}">
                <a16:creationId xmlns:a16="http://schemas.microsoft.com/office/drawing/2014/main" id="{2826FD0A-C0DB-C8F9-E90F-1ED9E23B117E}"/>
              </a:ext>
            </a:extLst>
          </p:cNvPr>
          <p:cNvSpPr/>
          <p:nvPr/>
        </p:nvSpPr>
        <p:spPr>
          <a:xfrm>
            <a:off x="329175" y="272374"/>
            <a:ext cx="1382893" cy="369652"/>
          </a:xfrm>
          <a:prstGeom prst="rect">
            <a:avLst/>
          </a:prstGeom>
          <a:solidFill>
            <a:srgbClr val="0B0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tropolis Light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Zoom de Slide 6">
                <a:extLst>
                  <a:ext uri="{FF2B5EF4-FFF2-40B4-BE49-F238E27FC236}">
                    <a16:creationId xmlns:a16="http://schemas.microsoft.com/office/drawing/2014/main" id="{47C3F413-A65C-FACD-DDC5-8230A15E207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384648" y="339393"/>
              <a:ext cx="2149803" cy="1209264"/>
            </p:xfrm>
            <a:graphic>
              <a:graphicData uri="http://schemas.microsoft.com/office/powerpoint/2016/slidezoom">
                <pslz:sldZm>
                  <pslz:sldZmObj sldId="498" cId="2792526610">
                    <pslz:zmPr id="{F3C8E0CB-2FA1-4D2D-BCA7-DE66A062B2F6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49803" cy="1209264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softEdge rad="112500"/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Zoom de Slide 6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47C3F413-A65C-FACD-DDC5-8230A15E207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384648" y="339393"/>
                <a:ext cx="2149803" cy="120926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7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0" grpId="0" animBg="1"/>
      <p:bldP spid="3" grpId="0" animBg="1"/>
      <p:bldP spid="51" grpId="0"/>
      <p:bldP spid="5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Diagrama&#10;&#10;O conteúdo gerado por IA pode estar incorreto.">
            <a:extLst>
              <a:ext uri="{FF2B5EF4-FFF2-40B4-BE49-F238E27FC236}">
                <a16:creationId xmlns:a16="http://schemas.microsoft.com/office/drawing/2014/main" id="{666FD04D-2684-B8F5-78A7-4B015E966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26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9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96"/>
          <p:cNvSpPr txBox="1"/>
          <p:nvPr/>
        </p:nvSpPr>
        <p:spPr>
          <a:xfrm>
            <a:off x="823442" y="921715"/>
            <a:ext cx="5163022" cy="263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1" i="0" u="none" strike="noStrike" cap="none" dirty="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CRONOGRAMA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96"/>
          <p:cNvSpPr/>
          <p:nvPr/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96"/>
          <p:cNvSpPr/>
          <p:nvPr/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2352"/>
                </a:srgbClr>
              </a:gs>
              <a:gs pos="100000">
                <a:srgbClr val="0F4861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96"/>
          <p:cNvSpPr/>
          <p:nvPr/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0">
                <a:srgbClr val="0A3041">
                  <a:alpha val="0"/>
                </a:srgbClr>
              </a:gs>
              <a:gs pos="39000">
                <a:srgbClr val="0A3041">
                  <a:alpha val="0"/>
                </a:srgbClr>
              </a:gs>
              <a:gs pos="100000">
                <a:srgbClr val="000000">
                  <a:alpha val="71372"/>
                </a:srgbClr>
              </a:gs>
            </a:gsLst>
            <a:lin ang="17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96"/>
          <p:cNvSpPr/>
          <p:nvPr/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2352"/>
                </a:srgbClr>
              </a:gs>
              <a:gs pos="79000">
                <a:srgbClr val="0F4861">
                  <a:alpha val="21568"/>
                </a:srgbClr>
              </a:gs>
              <a:gs pos="100000">
                <a:srgbClr val="0F4861">
                  <a:alpha val="21568"/>
                </a:srgbClr>
              </a:gs>
            </a:gsLst>
            <a:lin ang="21593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96"/>
          <p:cNvSpPr txBox="1"/>
          <p:nvPr/>
        </p:nvSpPr>
        <p:spPr>
          <a:xfrm>
            <a:off x="3047189" y="3244334"/>
            <a:ext cx="60943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3" name="Google Shape;483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373" y="6085114"/>
            <a:ext cx="2057400" cy="68103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>
          <a:extLst>
            <a:ext uri="{FF2B5EF4-FFF2-40B4-BE49-F238E27FC236}">
              <a16:creationId xmlns:a16="http://schemas.microsoft.com/office/drawing/2014/main" id="{32630099-F698-6C23-1300-66B0EBE38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9445162-A77F-8D64-BC0F-594E4379B34C}"/>
              </a:ext>
            </a:extLst>
          </p:cNvPr>
          <p:cNvSpPr txBox="1"/>
          <p:nvPr/>
        </p:nvSpPr>
        <p:spPr>
          <a:xfrm>
            <a:off x="529390" y="120542"/>
            <a:ext cx="1026643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pt-BR" sz="2667" b="1" dirty="0"/>
              <a:t>Calendário Anual – PNTP 2026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7D77C18-3BBC-0E75-2005-6599E3380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738787" y="1354767"/>
            <a:ext cx="26682705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/>
            <a:endParaRPr lang="pt-BR" sz="1867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8EA573C-F703-6C7F-1803-9400B53810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035715"/>
              </p:ext>
            </p:extLst>
          </p:nvPr>
        </p:nvGraphicFramePr>
        <p:xfrm>
          <a:off x="0" y="0"/>
          <a:ext cx="12192000" cy="6858001"/>
        </p:xfrm>
        <a:graphic>
          <a:graphicData uri="http://schemas.openxmlformats.org/drawingml/2006/table">
            <a:tbl>
              <a:tblPr/>
              <a:tblGrid>
                <a:gridCol w="9001693">
                  <a:extLst>
                    <a:ext uri="{9D8B030D-6E8A-4147-A177-3AD203B41FA5}">
                      <a16:colId xmlns:a16="http://schemas.microsoft.com/office/drawing/2014/main" val="2973456192"/>
                    </a:ext>
                  </a:extLst>
                </a:gridCol>
                <a:gridCol w="3190307">
                  <a:extLst>
                    <a:ext uri="{9D8B030D-6E8A-4147-A177-3AD203B41FA5}">
                      <a16:colId xmlns:a16="http://schemas.microsoft.com/office/drawing/2014/main" val="420120512"/>
                    </a:ext>
                  </a:extLst>
                </a:gridCol>
              </a:tblGrid>
              <a:tr h="548329">
                <a:tc>
                  <a:txBody>
                    <a:bodyPr/>
                    <a:lstStyle/>
                    <a:p>
                      <a:pPr marL="63500" marR="63500" algn="ctr" rtl="0" fontAlgn="t"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Ação</a:t>
                      </a:r>
                      <a:endParaRPr lang="pt-BR" sz="2400" dirty="0">
                        <a:effectLst/>
                      </a:endParaRPr>
                    </a:p>
                  </a:txBody>
                  <a:tcPr marL="32101" marR="32101" marT="32101" marB="32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 rtl="0" fontAlgn="t"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pt-BR" sz="2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Data</a:t>
                      </a:r>
                      <a:endParaRPr lang="pt-BR" sz="2400">
                        <a:effectLst/>
                      </a:endParaRPr>
                    </a:p>
                  </a:txBody>
                  <a:tcPr marL="32101" marR="32101" marT="32101" marB="32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321783"/>
                  </a:ext>
                </a:extLst>
              </a:tr>
              <a:tr h="1279279">
                <a:tc>
                  <a:txBody>
                    <a:bodyPr/>
                    <a:lstStyle/>
                    <a:p>
                      <a:pPr marL="63500" marR="63500"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pt-B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Atricon</a:t>
                      </a: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Coleta de contribuições e sugestões para aprimoramento do PNTP 2026.</a:t>
                      </a:r>
                      <a:endParaRPr lang="pt-BR" sz="2400" dirty="0">
                        <a:effectLst/>
                      </a:endParaRPr>
                    </a:p>
                  </a:txBody>
                  <a:tcPr marL="32101" marR="32101" marT="32101" marB="32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a 21/11/25</a:t>
                      </a:r>
                      <a:endParaRPr lang="pt-BR" sz="2400">
                        <a:effectLst/>
                      </a:endParaRPr>
                    </a:p>
                  </a:txBody>
                  <a:tcPr marL="32101" marR="32101" marT="32101" marB="32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76101"/>
                  </a:ext>
                </a:extLst>
              </a:tr>
              <a:tr h="1040210">
                <a:tc>
                  <a:txBody>
                    <a:bodyPr/>
                    <a:lstStyle/>
                    <a:p>
                      <a:pPr marL="63500" marR="63500" rtl="0" fontAlgn="t">
                        <a:spcBef>
                          <a:spcPts val="0"/>
                        </a:spcBef>
                        <a:buNone/>
                      </a:pP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pt-B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Atricon</a:t>
                      </a: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Análise das propostas e sugestões</a:t>
                      </a:r>
                      <a:endParaRPr lang="pt-BR" sz="2400" dirty="0">
                        <a:effectLst/>
                      </a:endParaRPr>
                    </a:p>
                  </a:txBody>
                  <a:tcPr marL="32101" marR="32101" marT="32101" marB="32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21/11/25 a 30/01/26</a:t>
                      </a:r>
                      <a:endParaRPr lang="pt-BR" sz="2400">
                        <a:effectLst/>
                      </a:endParaRPr>
                    </a:p>
                  </a:txBody>
                  <a:tcPr marL="32101" marR="32101" marT="32101" marB="32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932625"/>
                  </a:ext>
                </a:extLst>
              </a:tr>
              <a:tr h="1279279">
                <a:tc>
                  <a:txBody>
                    <a:bodyPr/>
                    <a:lstStyle/>
                    <a:p>
                      <a:pPr marL="63500" marR="63500"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pt-B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Atricon</a:t>
                      </a: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Ajustes na resolução, cartilha e ferramentas (metodologia, critérios etc.).</a:t>
                      </a:r>
                      <a:endParaRPr lang="pt-BR" sz="2400" dirty="0">
                        <a:effectLst/>
                      </a:endParaRPr>
                    </a:p>
                  </a:txBody>
                  <a:tcPr marL="32101" marR="32101" marT="32101" marB="32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01/02 a 13/03</a:t>
                      </a:r>
                      <a:endParaRPr lang="pt-BR" sz="2400" dirty="0">
                        <a:effectLst/>
                      </a:endParaRPr>
                    </a:p>
                  </a:txBody>
                  <a:tcPr marL="32101" marR="32101" marT="32101" marB="32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064664"/>
                  </a:ext>
                </a:extLst>
              </a:tr>
              <a:tr h="1192555">
                <a:tc>
                  <a:txBody>
                    <a:bodyPr/>
                    <a:lstStyle/>
                    <a:p>
                      <a:pPr marL="63500" marR="63500"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pt-BR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Atricon</a:t>
                      </a:r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Treinamento das equipes técnicas dos </a:t>
                      </a:r>
                      <a:r>
                        <a:rPr lang="pt-BR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TCs</a:t>
                      </a:r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pt-BR" sz="2400" dirty="0">
                        <a:effectLst/>
                      </a:endParaRPr>
                    </a:p>
                  </a:txBody>
                  <a:tcPr marL="32101" marR="32101" marT="32101" marB="32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a 13/03</a:t>
                      </a:r>
                      <a:endParaRPr lang="pt-BR" sz="2400" dirty="0">
                        <a:effectLst/>
                      </a:endParaRPr>
                    </a:p>
                    <a:p>
                      <a:pPr marL="63500" marR="63500" algn="ctr"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 de Janeiro</a:t>
                      </a:r>
                      <a:endParaRPr lang="pt-BR" sz="2400" dirty="0">
                        <a:effectLst/>
                      </a:endParaRPr>
                    </a:p>
                  </a:txBody>
                  <a:tcPr marL="32101" marR="32101" marT="32101" marB="32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097740"/>
                  </a:ext>
                </a:extLst>
              </a:tr>
              <a:tr h="1518349">
                <a:tc>
                  <a:txBody>
                    <a:bodyPr/>
                    <a:lstStyle/>
                    <a:p>
                      <a:pPr marL="63500" marR="63500" rtl="0" fontAlgn="t">
                        <a:spcBef>
                          <a:spcPts val="0"/>
                        </a:spcBef>
                        <a:buNone/>
                      </a:pP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pt-B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Atricon</a:t>
                      </a: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Publicação das versões finais da cartilha e da matriz, e disponibilização da ferramenta de avaliação </a:t>
                      </a:r>
                      <a:endParaRPr lang="pt-BR" sz="2400" dirty="0">
                        <a:effectLst/>
                      </a:endParaRPr>
                    </a:p>
                  </a:txBody>
                  <a:tcPr marL="32101" marR="32101" marT="32101" marB="32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20/03</a:t>
                      </a:r>
                      <a:endParaRPr lang="pt-BR" sz="2400" dirty="0">
                        <a:effectLst/>
                      </a:endParaRPr>
                    </a:p>
                  </a:txBody>
                  <a:tcPr marL="32101" marR="32101" marT="32101" marB="32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848283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12C63D00-2653-80B3-2785-1552AF5A6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613" y="13795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908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>
          <a:extLst>
            <a:ext uri="{FF2B5EF4-FFF2-40B4-BE49-F238E27FC236}">
              <a16:creationId xmlns:a16="http://schemas.microsoft.com/office/drawing/2014/main" id="{D981DF1E-6D0D-9B21-C4A5-F8C045EC7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736D4A0-D45F-2669-B4FA-5016BA8900EB}"/>
              </a:ext>
            </a:extLst>
          </p:cNvPr>
          <p:cNvSpPr txBox="1"/>
          <p:nvPr/>
        </p:nvSpPr>
        <p:spPr>
          <a:xfrm>
            <a:off x="439713" y="239843"/>
            <a:ext cx="1026643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pt-BR" sz="2667" b="1" dirty="0"/>
              <a:t>Calendário Anual – PNTP 2026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72D03E2-FD32-6DE5-71B6-CE3A83FEB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738787" y="1354767"/>
            <a:ext cx="26682705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/>
            <a:endParaRPr lang="pt-BR" sz="1867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B3C5D06-DDAB-98A8-AB09-B3C6D7424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941095"/>
              </p:ext>
            </p:extLst>
          </p:nvPr>
        </p:nvGraphicFramePr>
        <p:xfrm>
          <a:off x="0" y="0"/>
          <a:ext cx="12192000" cy="6858001"/>
        </p:xfrm>
        <a:graphic>
          <a:graphicData uri="http://schemas.openxmlformats.org/drawingml/2006/table">
            <a:tbl>
              <a:tblPr/>
              <a:tblGrid>
                <a:gridCol w="9729527">
                  <a:extLst>
                    <a:ext uri="{9D8B030D-6E8A-4147-A177-3AD203B41FA5}">
                      <a16:colId xmlns:a16="http://schemas.microsoft.com/office/drawing/2014/main" val="2973456192"/>
                    </a:ext>
                  </a:extLst>
                </a:gridCol>
                <a:gridCol w="2462473">
                  <a:extLst>
                    <a:ext uri="{9D8B030D-6E8A-4147-A177-3AD203B41FA5}">
                      <a16:colId xmlns:a16="http://schemas.microsoft.com/office/drawing/2014/main" val="420120512"/>
                    </a:ext>
                  </a:extLst>
                </a:gridCol>
              </a:tblGrid>
              <a:tr h="673731">
                <a:tc>
                  <a:txBody>
                    <a:bodyPr/>
                    <a:lstStyle/>
                    <a:p>
                      <a:pPr marL="63500" marR="63500" algn="ctr" rtl="0" fontAlgn="t"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Ação</a:t>
                      </a:r>
                      <a:endParaRPr lang="pt-BR" sz="2400" dirty="0">
                        <a:effectLst/>
                      </a:endParaRPr>
                    </a:p>
                  </a:txBody>
                  <a:tcPr marL="32101" marR="32101" marT="32101" marB="32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 rtl="0" fontAlgn="t"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pt-BR" sz="2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Data</a:t>
                      </a:r>
                      <a:endParaRPr lang="pt-BR" sz="2400">
                        <a:effectLst/>
                      </a:endParaRPr>
                    </a:p>
                  </a:txBody>
                  <a:tcPr marL="32101" marR="32101" marT="32101" marB="32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321783"/>
                  </a:ext>
                </a:extLst>
              </a:tr>
              <a:tr h="1278103">
                <a:tc>
                  <a:txBody>
                    <a:bodyPr/>
                    <a:lstStyle/>
                    <a:p>
                      <a:pPr marL="63500" marR="63500" rtl="0" fontAlgn="t"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pt-B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TCs</a:t>
                      </a: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</a:t>
                      </a:r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Treinamento dos avaliadores </a:t>
                      </a: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das </a:t>
                      </a:r>
                      <a:r>
                        <a:rPr lang="pt-B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UGs</a:t>
                      </a: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(Controladores Internos)</a:t>
                      </a:r>
                      <a:endParaRPr lang="pt-BR" sz="2400" b="0" dirty="0">
                        <a:effectLst/>
                      </a:endParaRPr>
                    </a:p>
                  </a:txBody>
                  <a:tcPr marL="32101" marR="32101" marT="32101" marB="32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 rtl="0" fontAlgn="t"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23/03 a 17/04</a:t>
                      </a:r>
                      <a:endParaRPr lang="pt-BR" sz="2400" b="0" dirty="0">
                        <a:effectLst/>
                      </a:endParaRPr>
                    </a:p>
                  </a:txBody>
                  <a:tcPr marL="32101" marR="32101" marT="32101" marB="32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157309"/>
                  </a:ext>
                </a:extLst>
              </a:tr>
              <a:tr h="1278103">
                <a:tc>
                  <a:txBody>
                    <a:bodyPr/>
                    <a:lstStyle/>
                    <a:p>
                      <a:pPr marL="63500" marR="63500" rtl="0" fontAlgn="t">
                        <a:spcBef>
                          <a:spcPts val="1200"/>
                        </a:spcBef>
                        <a:buNone/>
                      </a:pP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pt-B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Ugs</a:t>
                      </a: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</a:t>
                      </a:r>
                      <a:r>
                        <a:rPr lang="pt-BR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Auto-avaliação</a:t>
                      </a: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realizadas pelos Controladores Internos </a:t>
                      </a:r>
                      <a:endParaRPr lang="pt-BR" sz="2400" dirty="0">
                        <a:effectLst/>
                      </a:endParaRPr>
                    </a:p>
                  </a:txBody>
                  <a:tcPr marL="32101" marR="32101" marT="32101" marB="32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 rtl="0" fontAlgn="t">
                        <a:spcBef>
                          <a:spcPts val="1200"/>
                        </a:spcBef>
                        <a:buNone/>
                      </a:pP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20/04 a 29/05</a:t>
                      </a:r>
                      <a:endParaRPr lang="pt-BR" sz="2400" dirty="0">
                        <a:effectLst/>
                      </a:endParaRPr>
                    </a:p>
                  </a:txBody>
                  <a:tcPr marL="32101" marR="32101" marT="32101" marB="32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894549"/>
                  </a:ext>
                </a:extLst>
              </a:tr>
              <a:tr h="3628064">
                <a:tc>
                  <a:txBody>
                    <a:bodyPr/>
                    <a:lstStyle/>
                    <a:p>
                      <a:pPr marL="63500" marR="63500" algn="just" rtl="0" fontAlgn="t"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pt-B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TCs</a:t>
                      </a: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</a:t>
                      </a:r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Validação dos portais </a:t>
                      </a: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certificáveis pelos </a:t>
                      </a:r>
                      <a:r>
                        <a:rPr lang="pt-B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TCs</a:t>
                      </a: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(obrigatória), incluindo o feedback e a </a:t>
                      </a:r>
                      <a:r>
                        <a:rPr lang="pt-B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oportunização</a:t>
                      </a: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manifestação/esclarecimento às </a:t>
                      </a:r>
                      <a:r>
                        <a:rPr lang="pt-B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UGs</a:t>
                      </a: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(recomendado), especialmente quando houver redução do nível de classificação. </a:t>
                      </a:r>
                      <a:endParaRPr lang="pt-BR" sz="2400" dirty="0">
                        <a:effectLst/>
                      </a:endParaRPr>
                    </a:p>
                  </a:txBody>
                  <a:tcPr marL="32101" marR="32101" marT="32101" marB="32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 rtl="0" fontAlgn="t"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01/06 a 10/08</a:t>
                      </a:r>
                      <a:endParaRPr lang="pt-BR" sz="2400" dirty="0">
                        <a:effectLst/>
                      </a:endParaRPr>
                    </a:p>
                  </a:txBody>
                  <a:tcPr marL="32101" marR="32101" marT="32101" marB="32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60328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9670F5FE-C1E4-876D-B798-F4437D07B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613" y="13795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961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>
          <a:extLst>
            <a:ext uri="{FF2B5EF4-FFF2-40B4-BE49-F238E27FC236}">
              <a16:creationId xmlns:a16="http://schemas.microsoft.com/office/drawing/2014/main" id="{49914EEA-43A6-F872-B766-2233F87CA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5FD01A18-CB0C-18A7-9482-BB155AFDD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738787" y="1354767"/>
            <a:ext cx="26682705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/>
            <a:endParaRPr lang="pt-BR" sz="1867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2DA7006-B9EC-757D-BB9F-C14BA7C63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846104"/>
              </p:ext>
            </p:extLst>
          </p:nvPr>
        </p:nvGraphicFramePr>
        <p:xfrm>
          <a:off x="0" y="0"/>
          <a:ext cx="12277344" cy="6729340"/>
        </p:xfrm>
        <a:graphic>
          <a:graphicData uri="http://schemas.openxmlformats.org/drawingml/2006/table">
            <a:tbl>
              <a:tblPr/>
              <a:tblGrid>
                <a:gridCol w="9797633">
                  <a:extLst>
                    <a:ext uri="{9D8B030D-6E8A-4147-A177-3AD203B41FA5}">
                      <a16:colId xmlns:a16="http://schemas.microsoft.com/office/drawing/2014/main" val="2973456192"/>
                    </a:ext>
                  </a:extLst>
                </a:gridCol>
                <a:gridCol w="2479711">
                  <a:extLst>
                    <a:ext uri="{9D8B030D-6E8A-4147-A177-3AD203B41FA5}">
                      <a16:colId xmlns:a16="http://schemas.microsoft.com/office/drawing/2014/main" val="420120512"/>
                    </a:ext>
                  </a:extLst>
                </a:gridCol>
              </a:tblGrid>
              <a:tr h="545301">
                <a:tc>
                  <a:txBody>
                    <a:bodyPr/>
                    <a:lstStyle/>
                    <a:p>
                      <a:pPr marL="63500" marR="63500" algn="ctr" rtl="0" fontAlgn="t"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Ação</a:t>
                      </a:r>
                      <a:endParaRPr lang="pt-BR" sz="2400" dirty="0">
                        <a:effectLst/>
                      </a:endParaRPr>
                    </a:p>
                  </a:txBody>
                  <a:tcPr marL="32101" marR="32101" marT="32101" marB="32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 rtl="0" fontAlgn="t"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pt-BR" sz="2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Data</a:t>
                      </a:r>
                      <a:endParaRPr lang="pt-BR" sz="2400">
                        <a:effectLst/>
                      </a:endParaRPr>
                    </a:p>
                  </a:txBody>
                  <a:tcPr marL="32101" marR="32101" marT="32101" marB="32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321783"/>
                  </a:ext>
                </a:extLst>
              </a:tr>
              <a:tr h="812759">
                <a:tc>
                  <a:txBody>
                    <a:bodyPr/>
                    <a:lstStyle/>
                    <a:p>
                      <a:pPr marL="63500" marR="63500" algn="just" rtl="0" fontAlgn="t"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Treinamento da Garantia da Qualidade PNTP</a:t>
                      </a:r>
                      <a:endParaRPr lang="pt-BR" sz="2400">
                        <a:effectLst/>
                      </a:endParaRPr>
                    </a:p>
                  </a:txBody>
                  <a:tcPr marL="32101" marR="32101" marT="32101" marB="32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 rtl="0" fontAlgn="t"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31/08 a 04/09</a:t>
                      </a:r>
                      <a:endParaRPr lang="pt-BR" sz="2400" dirty="0">
                        <a:effectLst/>
                      </a:endParaRPr>
                    </a:p>
                  </a:txBody>
                  <a:tcPr marL="32101" marR="32101" marT="32101" marB="32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81851"/>
                  </a:ext>
                </a:extLst>
              </a:tr>
              <a:tr h="1581892">
                <a:tc>
                  <a:txBody>
                    <a:bodyPr/>
                    <a:lstStyle/>
                    <a:p>
                      <a:pPr marL="63500" marR="63500" algn="just" rtl="0" fontAlgn="t"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pt-B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Atricon</a:t>
                      </a: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Garantia da qualidade. Exame amostral dos portais certificáveis por equipe designada pela </a:t>
                      </a:r>
                      <a:r>
                        <a:rPr lang="pt-B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Atricon</a:t>
                      </a: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e, se houver interesse, manifestação dos </a:t>
                      </a:r>
                      <a:r>
                        <a:rPr lang="pt-B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TCs</a:t>
                      </a: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até prazo a ser determinado</a:t>
                      </a:r>
                      <a:endParaRPr lang="pt-BR" sz="2400" dirty="0">
                        <a:effectLst/>
                      </a:endParaRPr>
                    </a:p>
                  </a:txBody>
                  <a:tcPr marL="32101" marR="32101" marT="32101" marB="32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 rtl="0" fontAlgn="t"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31/08  a 09/10</a:t>
                      </a:r>
                      <a:endParaRPr lang="pt-BR" sz="2400" dirty="0">
                        <a:effectLst/>
                      </a:endParaRPr>
                    </a:p>
                  </a:txBody>
                  <a:tcPr marL="32101" marR="32101" marT="32101" marB="32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398184"/>
                  </a:ext>
                </a:extLst>
              </a:tr>
              <a:tr h="1705200">
                <a:tc>
                  <a:txBody>
                    <a:bodyPr/>
                    <a:lstStyle/>
                    <a:p>
                      <a:pPr marL="63500" marR="63500" algn="just" rtl="0" fontAlgn="t"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pt-B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Atricon</a:t>
                      </a: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Preparação do Radar da Transparência Pública, consolidação e análise de resultados e elaboração de relatório pela </a:t>
                      </a:r>
                      <a:r>
                        <a:rPr lang="pt-B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Atricon</a:t>
                      </a:r>
                      <a:endParaRPr lang="pt-BR" sz="2400" dirty="0">
                        <a:effectLst/>
                      </a:endParaRPr>
                    </a:p>
                  </a:txBody>
                  <a:tcPr marL="32101" marR="32101" marT="32101" marB="32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 rtl="0" fontAlgn="t"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10/10 a 10/11</a:t>
                      </a:r>
                      <a:endParaRPr lang="pt-BR" sz="2400" dirty="0">
                        <a:effectLst/>
                      </a:endParaRPr>
                    </a:p>
                  </a:txBody>
                  <a:tcPr marL="32101" marR="32101" marT="32101" marB="32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618176"/>
                  </a:ext>
                </a:extLst>
              </a:tr>
              <a:tr h="658368">
                <a:tc>
                  <a:txBody>
                    <a:bodyPr/>
                    <a:lstStyle/>
                    <a:p>
                      <a:pPr marL="63500" marR="63500" rtl="0" fontAlgn="t"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pt-BR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Atricon</a:t>
                      </a:r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Divulgação dos resultados do ciclo 2026</a:t>
                      </a:r>
                      <a:endParaRPr lang="pt-BR" sz="2400" b="1" dirty="0">
                        <a:effectLst/>
                      </a:endParaRPr>
                    </a:p>
                  </a:txBody>
                  <a:tcPr marL="32101" marR="32101" marT="32101" marB="32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63500" algn="ctr" rtl="0" fontAlgn="t"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pt-BR" sz="2400" b="0" dirty="0">
                          <a:effectLst/>
                        </a:rPr>
                        <a:t>Novembro</a:t>
                      </a:r>
                    </a:p>
                    <a:p>
                      <a:pPr marR="63500" algn="ctr" rtl="0" fontAlgn="t"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pt-BR" sz="2400" b="0" dirty="0">
                          <a:effectLst/>
                        </a:rPr>
                        <a:t>(a definir)</a:t>
                      </a:r>
                    </a:p>
                  </a:txBody>
                  <a:tcPr marL="32101" marR="32101" marT="32101" marB="32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58462"/>
                  </a:ext>
                </a:extLst>
              </a:tr>
              <a:tr h="1034466">
                <a:tc>
                  <a:txBody>
                    <a:bodyPr/>
                    <a:lstStyle/>
                    <a:p>
                      <a:pPr marL="63500" marR="63500" rtl="0" fontAlgn="t"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pt-B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TCs</a:t>
                      </a: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Entrega dos certificados aos jurisdicionados em evento presencial</a:t>
                      </a:r>
                      <a:endParaRPr lang="pt-BR" sz="2400" dirty="0">
                        <a:effectLst/>
                      </a:endParaRPr>
                    </a:p>
                  </a:txBody>
                  <a:tcPr marL="32101" marR="32101" marT="32101" marB="32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 rtl="0" fontAlgn="t"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novembro e dezembro</a:t>
                      </a:r>
                      <a:endParaRPr lang="pt-BR" sz="2400" dirty="0">
                        <a:effectLst/>
                      </a:endParaRPr>
                    </a:p>
                  </a:txBody>
                  <a:tcPr marL="32101" marR="32101" marT="32101" marB="32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170940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7A895847-2E0F-049A-56AA-B2D01DBE3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613" y="13795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889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" name="Google Shape;708;p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373" y="6085114"/>
            <a:ext cx="2057400" cy="68103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709" name="Google Shape;709;p122"/>
          <p:cNvSpPr txBox="1"/>
          <p:nvPr/>
        </p:nvSpPr>
        <p:spPr>
          <a:xfrm>
            <a:off x="2673752" y="2060378"/>
            <a:ext cx="7361499" cy="2314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Play"/>
              <a:buNone/>
              <a:tabLst/>
              <a:defRPr/>
            </a:pPr>
            <a:r>
              <a:rPr kumimoji="0" lang="pt-BR" sz="8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lay"/>
                <a:ea typeface="Play"/>
                <a:cs typeface="Play"/>
                <a:sym typeface="Play"/>
              </a:rPr>
              <a:t> obrigações dos </a:t>
            </a:r>
            <a:r>
              <a:rPr kumimoji="0" lang="pt-BR" sz="8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lay"/>
                <a:ea typeface="Play"/>
                <a:cs typeface="Play"/>
                <a:sym typeface="Play"/>
              </a:rPr>
              <a:t>adesos</a:t>
            </a:r>
            <a:r>
              <a:rPr kumimoji="0" lang="pt-BR" sz="8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lay"/>
                <a:ea typeface="Play"/>
                <a:cs typeface="Play"/>
                <a:sym typeface="Play"/>
              </a:rPr>
              <a:t> ao PNTP 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710" name="Google Shape;710;p122"/>
          <p:cNvSpPr/>
          <p:nvPr/>
        </p:nvSpPr>
        <p:spPr>
          <a:xfrm>
            <a:off x="396240" y="264160"/>
            <a:ext cx="1320800" cy="325120"/>
          </a:xfrm>
          <a:prstGeom prst="rect">
            <a:avLst/>
          </a:prstGeom>
          <a:solidFill>
            <a:srgbClr val="0B09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>
          <a:extLst>
            <a:ext uri="{FF2B5EF4-FFF2-40B4-BE49-F238E27FC236}">
              <a16:creationId xmlns:a16="http://schemas.microsoft.com/office/drawing/2014/main" id="{7E78C622-8F02-880A-9477-D528808AD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22">
            <a:extLst>
              <a:ext uri="{FF2B5EF4-FFF2-40B4-BE49-F238E27FC236}">
                <a16:creationId xmlns:a16="http://schemas.microsoft.com/office/drawing/2014/main" id="{0F0D8219-4409-9F97-7FCA-4FB8FDD94079}"/>
              </a:ext>
            </a:extLst>
          </p:cNvPr>
          <p:cNvSpPr/>
          <p:nvPr/>
        </p:nvSpPr>
        <p:spPr>
          <a:xfrm>
            <a:off x="396240" y="264160"/>
            <a:ext cx="1320800" cy="325120"/>
          </a:xfrm>
          <a:prstGeom prst="rect">
            <a:avLst/>
          </a:prstGeom>
          <a:solidFill>
            <a:srgbClr val="0B09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2" descr="WhatsApp Messenger – Apps no Google Play">
            <a:extLst>
              <a:ext uri="{FF2B5EF4-FFF2-40B4-BE49-F238E27FC236}">
                <a16:creationId xmlns:a16="http://schemas.microsoft.com/office/drawing/2014/main" id="{31AA9F09-F1A1-342B-318B-C6E890F8D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25" y="5220928"/>
            <a:ext cx="1076603" cy="10766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467D37C-B83C-7C8A-8A9A-917301766D93}"/>
              </a:ext>
            </a:extLst>
          </p:cNvPr>
          <p:cNvSpPr txBox="1"/>
          <p:nvPr/>
        </p:nvSpPr>
        <p:spPr>
          <a:xfrm>
            <a:off x="1557383" y="5232740"/>
            <a:ext cx="9935941" cy="862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  <a:buSzPts val="8000"/>
            </a:pPr>
            <a:r>
              <a:rPr lang="pt-BR" sz="3600" b="1" dirty="0">
                <a:solidFill>
                  <a:srgbClr val="32CD32"/>
                </a:solidFill>
              </a:rPr>
              <a:t>Grupo de WhatsApp – Nacional e Local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EEBBDF7-E6AB-EF5B-F47F-396029AAE16C}"/>
              </a:ext>
            </a:extLst>
          </p:cNvPr>
          <p:cNvSpPr txBox="1"/>
          <p:nvPr/>
        </p:nvSpPr>
        <p:spPr>
          <a:xfrm>
            <a:off x="1992691" y="2757514"/>
            <a:ext cx="7677146" cy="947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  <a:buSzPts val="8000"/>
            </a:pPr>
            <a:r>
              <a:rPr lang="pt-BR" sz="4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Treinamento Nacional e Local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EC705D8-5DB4-FC6D-08C5-EAE41DE8FB2D}"/>
              </a:ext>
            </a:extLst>
          </p:cNvPr>
          <p:cNvSpPr txBox="1"/>
          <p:nvPr/>
        </p:nvSpPr>
        <p:spPr>
          <a:xfrm>
            <a:off x="1927256" y="3968826"/>
            <a:ext cx="9693728" cy="947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  <a:buSzPts val="8000"/>
            </a:pPr>
            <a:r>
              <a:rPr lang="pt-BR" sz="4000" b="1" dirty="0">
                <a:solidFill>
                  <a:srgbClr val="E6A535"/>
                </a:solidFill>
              </a:rPr>
              <a:t>Evento Presencial de Entrega de Selo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CAE64C70-660F-B447-6535-5F24C671B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56641" y="2900785"/>
            <a:ext cx="1110585" cy="88027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C37A831-2D97-4669-83BC-983FAF0AE5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122076" y="4085398"/>
            <a:ext cx="870615" cy="87197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46F1AD74-4F05-F89F-5268-AF17B4173756}"/>
              </a:ext>
            </a:extLst>
          </p:cNvPr>
          <p:cNvSpPr txBox="1"/>
          <p:nvPr/>
        </p:nvSpPr>
        <p:spPr>
          <a:xfrm>
            <a:off x="1717040" y="1460913"/>
            <a:ext cx="10390078" cy="947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  <a:buSzPts val="8000"/>
            </a:pPr>
            <a:r>
              <a:rPr lang="pt-BR" sz="4000" b="1" dirty="0">
                <a:solidFill>
                  <a:schemeClr val="bg1">
                    <a:lumMod val="95000"/>
                  </a:schemeClr>
                </a:solidFill>
              </a:rPr>
              <a:t>Aderência à metodologia e ferramentas</a:t>
            </a:r>
          </a:p>
        </p:txBody>
      </p:sp>
      <p:sp>
        <p:nvSpPr>
          <p:cNvPr id="709" name="Google Shape;709;p122">
            <a:extLst>
              <a:ext uri="{FF2B5EF4-FFF2-40B4-BE49-F238E27FC236}">
                <a16:creationId xmlns:a16="http://schemas.microsoft.com/office/drawing/2014/main" id="{B6C21616-0847-6259-549C-B234DD4C4783}"/>
              </a:ext>
            </a:extLst>
          </p:cNvPr>
          <p:cNvSpPr txBox="1"/>
          <p:nvPr/>
        </p:nvSpPr>
        <p:spPr>
          <a:xfrm>
            <a:off x="1122076" y="57315"/>
            <a:ext cx="5347504" cy="1006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Play"/>
              <a:buNone/>
              <a:tabLst/>
              <a:defRPr/>
            </a:pPr>
            <a:r>
              <a:rPr lang="pt-BR" sz="7200" b="1" dirty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Pacote PNTP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13" name="Google Shape;95;p1">
            <a:extLst>
              <a:ext uri="{FF2B5EF4-FFF2-40B4-BE49-F238E27FC236}">
                <a16:creationId xmlns:a16="http://schemas.microsoft.com/office/drawing/2014/main" id="{B164CBCB-92AB-ABF5-BEFB-6EB33AB42D40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49582" y="1460913"/>
            <a:ext cx="3738165" cy="1296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942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>
          <a:extLst>
            <a:ext uri="{FF2B5EF4-FFF2-40B4-BE49-F238E27FC236}">
              <a16:creationId xmlns:a16="http://schemas.microsoft.com/office/drawing/2014/main" id="{244EC558-A33C-64F9-E542-BC73F7342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3;p1">
            <a:extLst>
              <a:ext uri="{FF2B5EF4-FFF2-40B4-BE49-F238E27FC236}">
                <a16:creationId xmlns:a16="http://schemas.microsoft.com/office/drawing/2014/main" id="{9293AA8C-9915-42F0-1946-B5E37DDE76F1}"/>
              </a:ext>
            </a:extLst>
          </p:cNvPr>
          <p:cNvSpPr txBox="1">
            <a:spLocks/>
          </p:cNvSpPr>
          <p:nvPr/>
        </p:nvSpPr>
        <p:spPr>
          <a:xfrm>
            <a:off x="7564781" y="4488511"/>
            <a:ext cx="3495105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rial"/>
              <a:buNone/>
              <a:tabLst/>
              <a:defRPr/>
            </a:pP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lay"/>
              <a:sym typeface="Play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37060F4-902A-1A08-944F-684CD27CE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015" y="1668573"/>
            <a:ext cx="1132754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algn="r" defTabSz="914400" eaLnBrk="0" fontAlgn="base" latinLnBrk="0" hangingPunct="0">
              <a:buSzTx/>
              <a:tabLst/>
            </a:pPr>
            <a:r>
              <a:rPr lang="pt-BR" altLang="pt-BR" sz="40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"O </a:t>
            </a:r>
            <a:r>
              <a:rPr lang="pt-BR" altLang="pt-BR" sz="4000" b="1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PNTP</a:t>
            </a:r>
            <a:r>
              <a:rPr lang="pt-BR" altLang="pt-BR" sz="40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a </a:t>
            </a:r>
            <a:r>
              <a:rPr lang="pt-BR" altLang="pt-BR" sz="4000" b="1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 do controle externo </a:t>
            </a:r>
            <a:r>
              <a:rPr lang="pt-BR" altLang="pt-BR" sz="40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que a </a:t>
            </a:r>
            <a:r>
              <a:rPr lang="pt-BR" altLang="pt-BR" sz="4000" b="1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pt-BR" altLang="pt-BR" sz="40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deixe de ser uma “boa lei no papel“ e passe a ser uma </a:t>
            </a:r>
            <a:r>
              <a:rPr lang="pt-BR" altLang="pt-BR" sz="4000" b="1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realidade no portal de cada órgão público</a:t>
            </a:r>
            <a:r>
              <a:rPr lang="pt-BR" altLang="pt-BR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pt-BR" altLang="pt-BR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oogle Shape;95;p1">
            <a:extLst>
              <a:ext uri="{FF2B5EF4-FFF2-40B4-BE49-F238E27FC236}">
                <a16:creationId xmlns:a16="http://schemas.microsoft.com/office/drawing/2014/main" id="{A314F237-F318-4858-987E-28DAB74538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094" y="193425"/>
            <a:ext cx="3849905" cy="1276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315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>
          <a:extLst>
            <a:ext uri="{FF2B5EF4-FFF2-40B4-BE49-F238E27FC236}">
              <a16:creationId xmlns:a16="http://schemas.microsoft.com/office/drawing/2014/main" id="{0993B37C-0A30-67DE-E713-5D2C6B57A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" name="Google Shape;708;p122">
            <a:extLst>
              <a:ext uri="{FF2B5EF4-FFF2-40B4-BE49-F238E27FC236}">
                <a16:creationId xmlns:a16="http://schemas.microsoft.com/office/drawing/2014/main" id="{DB9A5C0E-8BC8-10A8-27C4-669545ED47C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373" y="6085114"/>
            <a:ext cx="2057400" cy="68103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709" name="Google Shape;709;p122">
            <a:extLst>
              <a:ext uri="{FF2B5EF4-FFF2-40B4-BE49-F238E27FC236}">
                <a16:creationId xmlns:a16="http://schemas.microsoft.com/office/drawing/2014/main" id="{77EBFDC2-4FF4-B385-8B6D-2244E0C67123}"/>
              </a:ext>
            </a:extLst>
          </p:cNvPr>
          <p:cNvSpPr txBox="1"/>
          <p:nvPr/>
        </p:nvSpPr>
        <p:spPr>
          <a:xfrm>
            <a:off x="2673752" y="2060378"/>
            <a:ext cx="7361499" cy="2314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Play"/>
              <a:buNone/>
              <a:tabLst/>
              <a:defRPr/>
            </a:pPr>
            <a:r>
              <a:rPr kumimoji="0" lang="pt-BR" sz="8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lay"/>
                <a:ea typeface="Play"/>
                <a:cs typeface="Play"/>
                <a:sym typeface="Play"/>
              </a:rPr>
              <a:t> Novidades do Ciclo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710" name="Google Shape;710;p122">
            <a:extLst>
              <a:ext uri="{FF2B5EF4-FFF2-40B4-BE49-F238E27FC236}">
                <a16:creationId xmlns:a16="http://schemas.microsoft.com/office/drawing/2014/main" id="{898FFE24-B1F7-B5D4-0D7F-1DD8C033A567}"/>
              </a:ext>
            </a:extLst>
          </p:cNvPr>
          <p:cNvSpPr/>
          <p:nvPr/>
        </p:nvSpPr>
        <p:spPr>
          <a:xfrm>
            <a:off x="396240" y="264160"/>
            <a:ext cx="1320800" cy="325120"/>
          </a:xfrm>
          <a:prstGeom prst="rect">
            <a:avLst/>
          </a:prstGeom>
          <a:solidFill>
            <a:srgbClr val="0B09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878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>
          <a:extLst>
            <a:ext uri="{FF2B5EF4-FFF2-40B4-BE49-F238E27FC236}">
              <a16:creationId xmlns:a16="http://schemas.microsoft.com/office/drawing/2014/main" id="{3CCDDF18-7FE6-8EE3-7CF4-D82E38C16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ACB11F7-A5ED-77DA-1014-474D26449851}"/>
              </a:ext>
            </a:extLst>
          </p:cNvPr>
          <p:cNvSpPr txBox="1"/>
          <p:nvPr/>
        </p:nvSpPr>
        <p:spPr>
          <a:xfrm>
            <a:off x="743602" y="0"/>
            <a:ext cx="9800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Atualização Geral da Cartilha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ED377D6-954E-B4E0-B295-59FF9DC79018}"/>
              </a:ext>
            </a:extLst>
          </p:cNvPr>
          <p:cNvSpPr txBox="1"/>
          <p:nvPr/>
        </p:nvSpPr>
        <p:spPr>
          <a:xfrm>
            <a:off x="743602" y="1796953"/>
            <a:ext cx="106183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defTabSz="12191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/>
              <a:t>Criação de 5 novos critérios </a:t>
            </a:r>
          </a:p>
          <a:p>
            <a:pPr marL="457189" indent="-457189" defTabSz="12191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/>
              <a:t>Desmembramento de 2 critérios </a:t>
            </a:r>
          </a:p>
          <a:p>
            <a:pPr marL="457189" indent="-457189" defTabSz="12191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/>
              <a:t>Mudança de classificação de alguns critérios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381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>
          <a:extLst>
            <a:ext uri="{FF2B5EF4-FFF2-40B4-BE49-F238E27FC236}">
              <a16:creationId xmlns:a16="http://schemas.microsoft.com/office/drawing/2014/main" id="{EE66B14B-E30B-0CA9-336C-FB5D4E263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63644FA-623F-7712-C30E-2BDD8D09A8AC}"/>
              </a:ext>
            </a:extLst>
          </p:cNvPr>
          <p:cNvSpPr txBox="1"/>
          <p:nvPr/>
        </p:nvSpPr>
        <p:spPr>
          <a:xfrm>
            <a:off x="743602" y="0"/>
            <a:ext cx="9800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Atualização Geral da Cartilha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29D54B0-1B3D-37FE-2FCC-DF21381EA366}"/>
              </a:ext>
            </a:extLst>
          </p:cNvPr>
          <p:cNvSpPr txBox="1"/>
          <p:nvPr/>
        </p:nvSpPr>
        <p:spPr>
          <a:xfrm>
            <a:off x="743602" y="1569660"/>
            <a:ext cx="106183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marR="0" lvl="0" indent="-457189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Melhoria textual e a</a:t>
            </a:r>
            <a:r>
              <a:rPr lang="pt-BR" sz="3200" dirty="0" err="1"/>
              <a:t>tualização</a:t>
            </a:r>
            <a:r>
              <a:rPr lang="pt-BR" sz="3200" dirty="0"/>
              <a:t> de figuras</a:t>
            </a:r>
          </a:p>
          <a:p>
            <a:pPr marL="457189" marR="0" lvl="0" indent="-457189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Flexibilização de alguns itens de verificação </a:t>
            </a:r>
          </a:p>
          <a:p>
            <a:pPr marL="457189" marR="0" lvl="0" indent="-457189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3200" dirty="0"/>
              <a:t>Filtros mínimos para alguns critérios</a:t>
            </a:r>
          </a:p>
          <a:p>
            <a:pPr marL="457189" indent="-457189" defTabSz="12191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/>
              <a:t>Flexibilização quanto ao formato dos documentos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715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>
          <a:extLst>
            <a:ext uri="{FF2B5EF4-FFF2-40B4-BE49-F238E27FC236}">
              <a16:creationId xmlns:a16="http://schemas.microsoft.com/office/drawing/2014/main" id="{86536E02-7C62-03BA-2798-0AC5BED30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20CF9FE-427B-4729-E752-10624DD06998}"/>
              </a:ext>
            </a:extLst>
          </p:cNvPr>
          <p:cNvSpPr txBox="1"/>
          <p:nvPr/>
        </p:nvSpPr>
        <p:spPr>
          <a:xfrm>
            <a:off x="890211" y="173621"/>
            <a:ext cx="5205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Emendas Parlamentares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FB3E735-5B51-4F46-6AA4-93192EF81072}"/>
              </a:ext>
            </a:extLst>
          </p:cNvPr>
          <p:cNvSpPr txBox="1"/>
          <p:nvPr/>
        </p:nvSpPr>
        <p:spPr>
          <a:xfrm>
            <a:off x="1014168" y="1947424"/>
            <a:ext cx="106183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Adequação à ADPF 854 STF e Nota Recomendatória Conjunta </a:t>
            </a:r>
            <a:r>
              <a:rPr kumimoji="0" lang="pt-BR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Atricon</a:t>
            </a:r>
            <a:r>
              <a:rPr kumimoji="0" lang="pt-B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nº 01/2025</a:t>
            </a:r>
          </a:p>
          <a:p>
            <a:pPr marL="457200" marR="0" lvl="0" indent="-457200" algn="l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Criação de mais 1 critério</a:t>
            </a:r>
          </a:p>
          <a:p>
            <a:pPr marR="0" lvl="0" algn="l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080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>
          <a:extLst>
            <a:ext uri="{FF2B5EF4-FFF2-40B4-BE49-F238E27FC236}">
              <a16:creationId xmlns:a16="http://schemas.microsoft.com/office/drawing/2014/main" id="{AB577FD0-B4D8-6644-684E-1B0A5E252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22735D3-3F70-C2EF-964A-A77B1B54373D}"/>
              </a:ext>
            </a:extLst>
          </p:cNvPr>
          <p:cNvSpPr txBox="1"/>
          <p:nvPr/>
        </p:nvSpPr>
        <p:spPr>
          <a:xfrm>
            <a:off x="528031" y="266218"/>
            <a:ext cx="96388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Consórcios e Estatais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7F594A3-C022-50E9-1DE0-30059A94BD03}"/>
              </a:ext>
            </a:extLst>
          </p:cNvPr>
          <p:cNvSpPr txBox="1"/>
          <p:nvPr/>
        </p:nvSpPr>
        <p:spPr>
          <a:xfrm>
            <a:off x="794248" y="2351782"/>
            <a:ext cx="11756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Continuará facultativo em 2026</a:t>
            </a:r>
          </a:p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3200" dirty="0"/>
              <a:t>Necessidade de encaminhar a lista até o dia 15/04</a:t>
            </a: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0698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>
          <a:extLst>
            <a:ext uri="{FF2B5EF4-FFF2-40B4-BE49-F238E27FC236}">
              <a16:creationId xmlns:a16="http://schemas.microsoft.com/office/drawing/2014/main" id="{BFBA5ED6-DF54-A8B9-0721-E40960F43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3C5E6B2-F0E2-F658-CD2C-895B0C4213E7}"/>
              </a:ext>
            </a:extLst>
          </p:cNvPr>
          <p:cNvSpPr txBox="1"/>
          <p:nvPr/>
        </p:nvSpPr>
        <p:spPr>
          <a:xfrm>
            <a:off x="474139" y="0"/>
            <a:ext cx="92988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Requisitos para os avaliadores das </a:t>
            </a:r>
            <a:r>
              <a:rPr kumimoji="0" lang="pt-BR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UGs</a:t>
            </a: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4281D71-F1FB-9E69-0595-B2317EA0CBC7}"/>
              </a:ext>
            </a:extLst>
          </p:cNvPr>
          <p:cNvSpPr txBox="1"/>
          <p:nvPr/>
        </p:nvSpPr>
        <p:spPr>
          <a:xfrm>
            <a:off x="956293" y="1569660"/>
            <a:ext cx="97502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marR="0" lvl="8" indent="-457189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Apenas servidores da UG </a:t>
            </a:r>
          </a:p>
          <a:p>
            <a:pPr marR="0" lvl="8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pt-B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(proibido prestadoras e consultores)</a:t>
            </a:r>
          </a:p>
          <a:p>
            <a:pPr marL="0" marR="0" lvl="8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189" marR="0" lvl="8" indent="-457189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Participação no treinamento local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4393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>
          <a:extLst>
            <a:ext uri="{FF2B5EF4-FFF2-40B4-BE49-F238E27FC236}">
              <a16:creationId xmlns:a16="http://schemas.microsoft.com/office/drawing/2014/main" id="{6DD8B3B2-A47B-1928-6042-6DDD2902B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DDEAB2B-2670-74B3-5463-614097859086}"/>
              </a:ext>
            </a:extLst>
          </p:cNvPr>
          <p:cNvSpPr txBox="1"/>
          <p:nvPr/>
        </p:nvSpPr>
        <p:spPr>
          <a:xfrm>
            <a:off x="474139" y="0"/>
            <a:ext cx="92988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Requisitos para os validadores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459EDA9-F432-B03D-CA69-F2588BF3F663}"/>
              </a:ext>
            </a:extLst>
          </p:cNvPr>
          <p:cNvSpPr txBox="1"/>
          <p:nvPr/>
        </p:nvSpPr>
        <p:spPr>
          <a:xfrm>
            <a:off x="435433" y="1161143"/>
            <a:ext cx="117565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marR="0" lvl="8" indent="-457189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Certificação mediante treinamento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64F5FD2-2F67-F9F4-EE93-DC3D42834E4F}"/>
              </a:ext>
            </a:extLst>
          </p:cNvPr>
          <p:cNvSpPr txBox="1"/>
          <p:nvPr/>
        </p:nvSpPr>
        <p:spPr>
          <a:xfrm>
            <a:off x="1143419" y="2105561"/>
            <a:ext cx="101303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marR="0" lvl="8" indent="-457189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Treinamento nacional </a:t>
            </a:r>
          </a:p>
          <a:p>
            <a:pPr marL="0" marR="0" lvl="8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ou</a:t>
            </a:r>
          </a:p>
          <a:p>
            <a:pPr marL="457200" marR="0" lvl="8" indent="-4572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Treinamento local realizado por servidor habilitado no treinamento nacional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3412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>
          <a:extLst>
            <a:ext uri="{FF2B5EF4-FFF2-40B4-BE49-F238E27FC236}">
              <a16:creationId xmlns:a16="http://schemas.microsoft.com/office/drawing/2014/main" id="{2A5715E5-4AEF-2259-4A1D-97D921279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778DE49-CB97-283C-2E5F-376D53D050BD}"/>
              </a:ext>
            </a:extLst>
          </p:cNvPr>
          <p:cNvSpPr txBox="1"/>
          <p:nvPr/>
        </p:nvSpPr>
        <p:spPr>
          <a:xfrm>
            <a:off x="435433" y="150472"/>
            <a:ext cx="96388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Manifestação da UG – fase de validação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7D81F41-C103-F075-0997-50BB90FA6FEE}"/>
              </a:ext>
            </a:extLst>
          </p:cNvPr>
          <p:cNvSpPr txBox="1"/>
          <p:nvPr/>
        </p:nvSpPr>
        <p:spPr>
          <a:xfrm>
            <a:off x="435434" y="1519161"/>
            <a:ext cx="111392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marR="0" lvl="0" indent="-457189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Oportunização</a:t>
            </a: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pt-BR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obrigatória </a:t>
            </a:r>
            <a:r>
              <a:rPr kumimoji="0" lang="pt-BR" sz="2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nos casos de perda ou redução </a:t>
            </a: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 selo, </a:t>
            </a: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exceto</a:t>
            </a: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nos casos em que a equipe de validação detectar indícios de </a:t>
            </a: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dolo ou erro grosseiro </a:t>
            </a: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 preenchimento da avaliação.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Prazo mínimo de 5 dias úteis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Cada TC poderá decidir se fará em bloco ao final das validações ou ao final de cada validação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971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>
          <a:extLst>
            <a:ext uri="{FF2B5EF4-FFF2-40B4-BE49-F238E27FC236}">
              <a16:creationId xmlns:a16="http://schemas.microsoft.com/office/drawing/2014/main" id="{E007FFA6-4591-E946-1E1E-7389354FD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72D9C7D-0B61-5B54-3619-D179ED7D55FE}"/>
              </a:ext>
            </a:extLst>
          </p:cNvPr>
          <p:cNvSpPr txBox="1"/>
          <p:nvPr/>
        </p:nvSpPr>
        <p:spPr>
          <a:xfrm>
            <a:off x="435433" y="150472"/>
            <a:ext cx="96388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Manifestação da UG – fase de validação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6D0A270-F52C-08CC-61B0-8BD24EF94F79}"/>
              </a:ext>
            </a:extLst>
          </p:cNvPr>
          <p:cNvSpPr txBox="1"/>
          <p:nvPr/>
        </p:nvSpPr>
        <p:spPr>
          <a:xfrm>
            <a:off x="435434" y="1519161"/>
            <a:ext cx="11139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Análise da manifestação, preferencialmente, por </a:t>
            </a:r>
            <a:r>
              <a:rPr kumimoji="0" lang="pt-BR" sz="2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pessoa diferente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Registros e comunicação via </a:t>
            </a:r>
            <a:r>
              <a:rPr kumimoji="0" lang="pt-BR" sz="2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sistema Avalia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6B2E927-B025-BBB2-73C6-B6F31A5E3FBB}"/>
              </a:ext>
            </a:extLst>
          </p:cNvPr>
          <p:cNvSpPr txBox="1"/>
          <p:nvPr/>
        </p:nvSpPr>
        <p:spPr>
          <a:xfrm>
            <a:off x="1230697" y="3429000"/>
            <a:ext cx="954872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8" indent="-4572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8" indent="-4572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Somente nos pontos contestados pelos validadores</a:t>
            </a:r>
          </a:p>
          <a:p>
            <a:pPr marL="457200" marR="0" lvl="8" indent="-4572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Sistema deve manter o histórico das alterações</a:t>
            </a:r>
          </a:p>
        </p:txBody>
      </p:sp>
    </p:spTree>
    <p:extLst>
      <p:ext uri="{BB962C8B-B14F-4D97-AF65-F5344CB8AC3E}">
        <p14:creationId xmlns:p14="http://schemas.microsoft.com/office/powerpoint/2010/main" val="3158481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>
          <a:extLst>
            <a:ext uri="{FF2B5EF4-FFF2-40B4-BE49-F238E27FC236}">
              <a16:creationId xmlns:a16="http://schemas.microsoft.com/office/drawing/2014/main" id="{35BAC008-4409-35B0-F255-AB64D538B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EEAD66E-1A8F-4421-A254-052EE058BC4C}"/>
              </a:ext>
            </a:extLst>
          </p:cNvPr>
          <p:cNvSpPr txBox="1"/>
          <p:nvPr/>
        </p:nvSpPr>
        <p:spPr>
          <a:xfrm>
            <a:off x="435433" y="150472"/>
            <a:ext cx="96388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Visualização pelo Avaliador (controle interno)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046DC26-BAB3-A9CA-6AE1-041EB8DBBA89}"/>
              </a:ext>
            </a:extLst>
          </p:cNvPr>
          <p:cNvSpPr txBox="1"/>
          <p:nvPr/>
        </p:nvSpPr>
        <p:spPr>
          <a:xfrm>
            <a:off x="435434" y="1519161"/>
            <a:ext cx="1113925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Durante a </a:t>
            </a:r>
            <a:r>
              <a:rPr kumimoji="0" lang="pt-B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auto-avaliação</a:t>
            </a: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</a:p>
          <a:p>
            <a:pPr marL="457189" marR="0" lvl="0" indent="-457189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Não verá a classificação do portal, apenas o índice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Após a tramitação ao TC:</a:t>
            </a:r>
          </a:p>
          <a:p>
            <a:pPr marL="457189" lvl="7" indent="-457189" defTabSz="1219170">
              <a:buFont typeface="Arial" panose="020B0604020202020204" pitchFamily="34" charset="0"/>
              <a:buChar char="•"/>
            </a:pP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Continuará vendo seu índice com a informação “a confirmar”</a:t>
            </a:r>
          </a:p>
          <a:p>
            <a:pPr marL="457189" marR="0" lvl="1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 status será “em validação”</a:t>
            </a:r>
          </a:p>
          <a:p>
            <a:pPr marL="457189" marR="0" lvl="1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R="0" lvl="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pt-BR" sz="2800" dirty="0" err="1"/>
              <a:t>Obs</a:t>
            </a:r>
            <a:r>
              <a:rPr lang="pt-BR" sz="2800" dirty="0"/>
              <a:t>: a UG verá seu “</a:t>
            </a: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nível de transparência” somente após o  lançamento dos resultados pela </a:t>
            </a:r>
            <a:r>
              <a:rPr kumimoji="0" lang="pt-B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Atricon</a:t>
            </a: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9720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2962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166149" y="337407"/>
            <a:ext cx="7211911" cy="110447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defTabSz="1219170">
              <a:lnSpc>
                <a:spcPts val="4267"/>
              </a:lnSpc>
              <a:buClrTx/>
            </a:pPr>
            <a:r>
              <a:rPr lang="en-US" sz="4400" b="1" kern="12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Playfair Display" pitchFamily="34" charset="-122"/>
                <a:cs typeface="Playfair Display" pitchFamily="34" charset="-120"/>
              </a:rPr>
              <a:t>O </a:t>
            </a:r>
            <a:r>
              <a:rPr lang="en-US" sz="4400" b="1" kern="1200" dirty="0" err="1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Playfair Display" pitchFamily="34" charset="-122"/>
                <a:cs typeface="Playfair Display" pitchFamily="34" charset="-120"/>
              </a:rPr>
              <a:t>que</a:t>
            </a:r>
            <a:r>
              <a:rPr lang="en-US" sz="4400" b="1" kern="12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Playfair Display" pitchFamily="34" charset="-122"/>
                <a:cs typeface="Playfair Display" pitchFamily="34" charset="-120"/>
              </a:rPr>
              <a:t> </a:t>
            </a:r>
            <a:r>
              <a:rPr lang="en-US" sz="4400" b="1" kern="1200" dirty="0" err="1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Playfair Display" pitchFamily="34" charset="-122"/>
                <a:cs typeface="Playfair Display" pitchFamily="34" charset="-120"/>
              </a:rPr>
              <a:t>este</a:t>
            </a:r>
            <a:r>
              <a:rPr lang="en-US" sz="4400" b="1" kern="12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Playfair Display" pitchFamily="34" charset="-122"/>
                <a:cs typeface="Playfair Display" pitchFamily="34" charset="-120"/>
              </a:rPr>
              <a:t> </a:t>
            </a:r>
            <a:r>
              <a:rPr lang="en-US" sz="4400" b="1" kern="1200" dirty="0" err="1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Playfair Display" pitchFamily="34" charset="-122"/>
                <a:cs typeface="Playfair Display" pitchFamily="34" charset="-120"/>
              </a:rPr>
              <a:t>treinamento</a:t>
            </a:r>
            <a:r>
              <a:rPr lang="en-US" sz="4400" b="1" kern="12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Playfair Display" pitchFamily="34" charset="-122"/>
                <a:cs typeface="Playfair Display" pitchFamily="34" charset="-120"/>
              </a:rPr>
              <a:t> </a:t>
            </a:r>
          </a:p>
          <a:p>
            <a:pPr defTabSz="1219170">
              <a:lnSpc>
                <a:spcPts val="4267"/>
              </a:lnSpc>
              <a:buClrTx/>
            </a:pPr>
            <a:r>
              <a:rPr lang="en-US" sz="4400" b="1" kern="1200" dirty="0" err="1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Playfair Display" pitchFamily="34" charset="-122"/>
                <a:cs typeface="Playfair Display" pitchFamily="34" charset="-120"/>
              </a:rPr>
              <a:t>proporcionará</a:t>
            </a:r>
            <a:endParaRPr lang="en-US" sz="4400" kern="1200" dirty="0">
              <a:solidFill>
                <a:schemeClr val="bg1">
                  <a:lumMod val="95000"/>
                </a:schemeClr>
              </a:solidFill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5" name="Text 2"/>
          <p:cNvSpPr/>
          <p:nvPr/>
        </p:nvSpPr>
        <p:spPr>
          <a:xfrm>
            <a:off x="762000" y="2382106"/>
            <a:ext cx="373500" cy="4103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defTabSz="1219170">
              <a:lnSpc>
                <a:spcPts val="3200"/>
              </a:lnSpc>
              <a:buClrTx/>
            </a:pPr>
            <a:r>
              <a:rPr lang="en-US" sz="3008" kern="1200" dirty="0">
                <a:solidFill>
                  <a:srgbClr val="D4AF37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01</a:t>
            </a:r>
            <a:endParaRPr lang="en-US" sz="3008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3"/>
          <p:cNvSpPr/>
          <p:nvPr/>
        </p:nvSpPr>
        <p:spPr>
          <a:xfrm>
            <a:off x="1428751" y="2382106"/>
            <a:ext cx="3331874" cy="26930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defTabSz="1219170">
              <a:lnSpc>
                <a:spcPts val="2133"/>
              </a:lnSpc>
              <a:buClrTx/>
            </a:pPr>
            <a:r>
              <a:rPr lang="en-US" sz="2000" b="1" spc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ALINHAMENTO TÉCNICO</a:t>
            </a:r>
            <a:endParaRPr lang="en-US" sz="200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 5"/>
          <p:cNvSpPr/>
          <p:nvPr/>
        </p:nvSpPr>
        <p:spPr>
          <a:xfrm>
            <a:off x="6705600" y="2382106"/>
            <a:ext cx="415178" cy="4103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defTabSz="1219170">
              <a:lnSpc>
                <a:spcPts val="3200"/>
              </a:lnSpc>
              <a:buClrTx/>
            </a:pPr>
            <a:r>
              <a:rPr lang="en-US" sz="3008" kern="1200" dirty="0">
                <a:solidFill>
                  <a:srgbClr val="D4AF37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02</a:t>
            </a:r>
            <a:endParaRPr lang="en-US" sz="3008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6"/>
          <p:cNvSpPr/>
          <p:nvPr/>
        </p:nvSpPr>
        <p:spPr>
          <a:xfrm>
            <a:off x="7372351" y="2382106"/>
            <a:ext cx="4295920" cy="26930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defTabSz="1219170">
              <a:lnSpc>
                <a:spcPts val="2133"/>
              </a:lnSpc>
              <a:buClrTx/>
            </a:pPr>
            <a:r>
              <a:rPr lang="en-US" sz="2000" b="1" kern="1200" spc="1" dirty="0">
                <a:solidFill>
                  <a:srgbClr val="FFFFFF"/>
                </a:solidFill>
                <a:latin typeface="Montserrat" pitchFamily="34" charset="0"/>
                <a:ea typeface="+mn-ea"/>
                <a:cs typeface="+mn-cs"/>
              </a:rPr>
              <a:t>ATUALIZAÇÃO METODOLÓGICA</a:t>
            </a:r>
            <a:endParaRPr lang="en-US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62000" y="3356038"/>
            <a:ext cx="405560" cy="4103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defTabSz="1219170">
              <a:lnSpc>
                <a:spcPts val="3200"/>
              </a:lnSpc>
              <a:buClrTx/>
            </a:pPr>
            <a:r>
              <a:rPr lang="en-US" sz="3008" kern="1200" dirty="0">
                <a:solidFill>
                  <a:srgbClr val="D4AF37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03</a:t>
            </a:r>
            <a:endParaRPr lang="en-US" sz="3008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428751" y="3356038"/>
            <a:ext cx="3814762" cy="26930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defTabSz="1219170">
              <a:lnSpc>
                <a:spcPts val="2133"/>
              </a:lnSpc>
              <a:buClrTx/>
            </a:pPr>
            <a:r>
              <a:rPr lang="en-US" sz="2000" b="1" kern="1200" spc="1" dirty="0">
                <a:solidFill>
                  <a:srgbClr val="FFFFFF"/>
                </a:solidFill>
                <a:latin typeface="Montserrat" pitchFamily="34" charset="0"/>
                <a:ea typeface="+mn-ea"/>
                <a:cs typeface="+mn-cs"/>
              </a:rPr>
              <a:t>APRENDIZADO NO PRÁTICA</a:t>
            </a:r>
            <a:endParaRPr lang="en-US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6705600" y="3356038"/>
            <a:ext cx="421590" cy="4103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defTabSz="1219170">
              <a:lnSpc>
                <a:spcPts val="3200"/>
              </a:lnSpc>
              <a:buClrTx/>
            </a:pPr>
            <a:r>
              <a:rPr lang="en-US" sz="3008" kern="1200" dirty="0">
                <a:solidFill>
                  <a:srgbClr val="D4AF37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04</a:t>
            </a:r>
            <a:endParaRPr lang="en-US" sz="3008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7372352" y="3356038"/>
            <a:ext cx="2507418" cy="26930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defTabSz="1219170">
              <a:lnSpc>
                <a:spcPts val="2133"/>
              </a:lnSpc>
              <a:buClrTx/>
            </a:pPr>
            <a:r>
              <a:rPr lang="en-US" sz="2000" b="1" spc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SUPORTE E APOIO</a:t>
            </a:r>
            <a:endParaRPr lang="en-US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762001" y="4329969"/>
            <a:ext cx="391133" cy="4103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defTabSz="1219170">
              <a:lnSpc>
                <a:spcPts val="3200"/>
              </a:lnSpc>
              <a:buClrTx/>
            </a:pPr>
            <a:r>
              <a:rPr lang="en-US" sz="3008" kern="1200" dirty="0">
                <a:solidFill>
                  <a:srgbClr val="D4AF37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05</a:t>
            </a:r>
            <a:endParaRPr lang="en-US" sz="3008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1428751" y="4329968"/>
            <a:ext cx="3474797" cy="26930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defTabSz="1219170">
              <a:lnSpc>
                <a:spcPts val="2133"/>
              </a:lnSpc>
              <a:buClrTx/>
            </a:pPr>
            <a:r>
              <a:rPr lang="en-US" sz="2000" b="1" spc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TROCA DE EXPERIÊNCIAS</a:t>
            </a:r>
            <a:endParaRPr lang="en-US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oogle Shape;95;p1">
            <a:extLst>
              <a:ext uri="{FF2B5EF4-FFF2-40B4-BE49-F238E27FC236}">
                <a16:creationId xmlns:a16="http://schemas.microsoft.com/office/drawing/2014/main" id="{B02CD371-28C9-3E9C-2723-44819690B9A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5501" y="196340"/>
            <a:ext cx="5327348" cy="1782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>
          <a:extLst>
            <a:ext uri="{FF2B5EF4-FFF2-40B4-BE49-F238E27FC236}">
              <a16:creationId xmlns:a16="http://schemas.microsoft.com/office/drawing/2014/main" id="{EFD81A5F-8052-0522-3457-5EF3348CD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D7A391B-02E4-B370-12AD-198482562442}"/>
              </a:ext>
            </a:extLst>
          </p:cNvPr>
          <p:cNvSpPr txBox="1"/>
          <p:nvPr/>
        </p:nvSpPr>
        <p:spPr>
          <a:xfrm>
            <a:off x="939478" y="194913"/>
            <a:ext cx="118105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Monitoramento pós validação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6D669B7-E4C6-36F1-742A-BE9107596755}"/>
              </a:ext>
            </a:extLst>
          </p:cNvPr>
          <p:cNvSpPr txBox="1"/>
          <p:nvPr/>
        </p:nvSpPr>
        <p:spPr>
          <a:xfrm>
            <a:off x="939478" y="1961342"/>
            <a:ext cx="103130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Durante o ciclo e até o prazo de conclusão da garantia da qualidade, </a:t>
            </a:r>
            <a:r>
              <a:rPr kumimoji="0" lang="pt-BR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os </a:t>
            </a:r>
            <a:r>
              <a:rPr kumimoji="0" lang="pt-BR" sz="3200" b="0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TCs</a:t>
            </a:r>
            <a:r>
              <a:rPr kumimoji="0" lang="pt-BR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poderão solicitar a devolução </a:t>
            </a:r>
            <a:r>
              <a:rPr kumimoji="0" lang="pt-B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das avaliações </a:t>
            </a:r>
            <a:r>
              <a:rPr kumimoji="0" lang="pt-BR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que não estejam na amostra da garantia, com o fito de redução do índice.</a:t>
            </a: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6190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>
          <a:extLst>
            <a:ext uri="{FF2B5EF4-FFF2-40B4-BE49-F238E27FC236}">
              <a16:creationId xmlns:a16="http://schemas.microsoft.com/office/drawing/2014/main" id="{B42B1FCF-EBC7-2D70-B33B-98B92B89E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F5E4C27-AB70-62D5-59A1-8518B0ABF082}"/>
              </a:ext>
            </a:extLst>
          </p:cNvPr>
          <p:cNvSpPr txBox="1"/>
          <p:nvPr/>
        </p:nvSpPr>
        <p:spPr>
          <a:xfrm>
            <a:off x="686764" y="113890"/>
            <a:ext cx="12296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Revogação de Selos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1C4AE30-C5F7-29D0-88F3-0FFAC5585E56}"/>
              </a:ext>
            </a:extLst>
          </p:cNvPr>
          <p:cNvSpPr txBox="1"/>
          <p:nvPr/>
        </p:nvSpPr>
        <p:spPr>
          <a:xfrm>
            <a:off x="342836" y="1683550"/>
            <a:ext cx="11162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marR="0" lvl="0" indent="-457189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189" marR="0" lvl="0" indent="-457189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É possível a revogação de selos </a:t>
            </a: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após a constatação pelo TC, </a:t>
            </a:r>
            <a:r>
              <a:rPr kumimoji="0" lang="pt-BR" sz="2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mediante procedimento instaurado </a:t>
            </a: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(denúncia ou fiscalização), de reiterados e substanciais descumprimentos dos critérios do PNTP;</a:t>
            </a:r>
          </a:p>
          <a:p>
            <a:pPr marR="0" lvl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189" marR="0" lvl="0" indent="-457189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 análise deverá se restringir às informações relativas ao último ciclo encerrado;</a:t>
            </a:r>
          </a:p>
          <a:p>
            <a:pPr marL="457189" marR="0" lvl="0" indent="-457189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35124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>
          <a:extLst>
            <a:ext uri="{FF2B5EF4-FFF2-40B4-BE49-F238E27FC236}">
              <a16:creationId xmlns:a16="http://schemas.microsoft.com/office/drawing/2014/main" id="{5216656F-D73B-553E-EBDC-D1FD18A79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73764CD-078F-37F8-7AAD-6320125FCB2F}"/>
              </a:ext>
            </a:extLst>
          </p:cNvPr>
          <p:cNvSpPr txBox="1"/>
          <p:nvPr/>
        </p:nvSpPr>
        <p:spPr>
          <a:xfrm>
            <a:off x="620629" y="206487"/>
            <a:ext cx="12296718" cy="924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Revogação de Selos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5E73441-11A2-2CA4-0B33-022046F74B45}"/>
              </a:ext>
            </a:extLst>
          </p:cNvPr>
          <p:cNvSpPr txBox="1"/>
          <p:nvPr/>
        </p:nvSpPr>
        <p:spPr>
          <a:xfrm>
            <a:off x="466845" y="1556230"/>
            <a:ext cx="111045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marR="0" lvl="0" indent="-457189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189" marR="0" lvl="0" indent="-457189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 equipe de validação de cada TC deverá solicitar a tramitação da avaliação à </a:t>
            </a:r>
            <a:r>
              <a:rPr kumimoji="0" lang="pt-B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Atricon</a:t>
            </a: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para promover as alterações;</a:t>
            </a: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 Comitê Executivo do PNTP deverá confirmar a perda do selo</a:t>
            </a: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Não será possível nova concessão de selo do mesmo ciclo após a sua revogação</a:t>
            </a: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00164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7">
          <a:extLst>
            <a:ext uri="{FF2B5EF4-FFF2-40B4-BE49-F238E27FC236}">
              <a16:creationId xmlns:a16="http://schemas.microsoft.com/office/drawing/2014/main" id="{F29C99D2-CC07-D464-D5FA-02E091928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19">
            <a:extLst>
              <a:ext uri="{FF2B5EF4-FFF2-40B4-BE49-F238E27FC236}">
                <a16:creationId xmlns:a16="http://schemas.microsoft.com/office/drawing/2014/main" id="{2F36366E-C03E-46FC-0D69-4E02CC6F88F1}"/>
              </a:ext>
            </a:extLst>
          </p:cNvPr>
          <p:cNvSpPr txBox="1"/>
          <p:nvPr/>
        </p:nvSpPr>
        <p:spPr>
          <a:xfrm>
            <a:off x="338673" y="1296610"/>
            <a:ext cx="11756567" cy="2185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189" marR="0" lvl="3" indent="-457189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Evento nacional de lançamento dos resultados do ciclo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189" marR="0" lvl="8" indent="-457189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Noto Sans Symbols"/>
              <a:buChar char="✔"/>
              <a:tabLst/>
              <a:defRPr/>
            </a:pPr>
            <a:r>
              <a:rPr kumimoji="0" lang="pt-BR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Brasília</a:t>
            </a:r>
            <a:r>
              <a:rPr kumimoji="0" lang="pt-BR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 novembro (data a definir)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119">
            <a:extLst>
              <a:ext uri="{FF2B5EF4-FFF2-40B4-BE49-F238E27FC236}">
                <a16:creationId xmlns:a16="http://schemas.microsoft.com/office/drawing/2014/main" id="{05AA43C4-6379-3C3F-F61E-7552737EE93B}"/>
              </a:ext>
            </a:extLst>
          </p:cNvPr>
          <p:cNvSpPr txBox="1"/>
          <p:nvPr/>
        </p:nvSpPr>
        <p:spPr>
          <a:xfrm>
            <a:off x="338671" y="3512600"/>
            <a:ext cx="11756567" cy="1692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189" marR="0" lvl="3" indent="-457189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Eventos locais de entrega dos selos pelos </a:t>
            </a:r>
            <a:r>
              <a:rPr kumimoji="0" lang="pt-BR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TCs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189" marR="0" lvl="8" indent="-457189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Noto Sans Symbols"/>
              <a:buChar char="✔"/>
              <a:tabLst/>
              <a:defRPr/>
            </a:pPr>
            <a:r>
              <a:rPr kumimoji="0" lang="pt-BR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16/11 a 20/12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3489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125"/>
          <p:cNvSpPr txBox="1">
            <a:spLocks noGrp="1"/>
          </p:cNvSpPr>
          <p:nvPr>
            <p:ph type="title"/>
          </p:nvPr>
        </p:nvSpPr>
        <p:spPr>
          <a:xfrm>
            <a:off x="1329766" y="1146412"/>
            <a:ext cx="9014348" cy="2402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r>
              <a:rPr lang="pt-BR" sz="4800" b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PRÓXIMOS PASSOS...</a:t>
            </a:r>
            <a:endParaRPr/>
          </a:p>
        </p:txBody>
      </p:sp>
      <p:sp>
        <p:nvSpPr>
          <p:cNvPr id="740" name="Google Shape;740;p125"/>
          <p:cNvSpPr/>
          <p:nvPr/>
        </p:nvSpPr>
        <p:spPr>
          <a:xfrm rot="10800000">
            <a:off x="-8" y="4374554"/>
            <a:ext cx="12192007" cy="2483444"/>
          </a:xfrm>
          <a:prstGeom prst="rect">
            <a:avLst/>
          </a:prstGeom>
          <a:gradFill>
            <a:gsLst>
              <a:gs pos="0">
                <a:srgbClr val="0F4861"/>
              </a:gs>
              <a:gs pos="100000">
                <a:srgbClr val="000000"/>
              </a:gs>
            </a:gsLst>
            <a:lin ang="15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125"/>
          <p:cNvSpPr/>
          <p:nvPr/>
        </p:nvSpPr>
        <p:spPr>
          <a:xfrm rot="10800000" flipH="1">
            <a:off x="8140655" y="4374554"/>
            <a:ext cx="4051344" cy="2483446"/>
          </a:xfrm>
          <a:prstGeom prst="rect">
            <a:avLst/>
          </a:prstGeom>
          <a:gradFill>
            <a:gsLst>
              <a:gs pos="0">
                <a:srgbClr val="156082">
                  <a:alpha val="20392"/>
                </a:srgbClr>
              </a:gs>
              <a:gs pos="4000">
                <a:srgbClr val="156082">
                  <a:alpha val="20392"/>
                </a:srgbClr>
              </a:gs>
              <a:gs pos="83000">
                <a:srgbClr val="0A3041">
                  <a:alpha val="60392"/>
                </a:srgbClr>
              </a:gs>
              <a:gs pos="100000">
                <a:srgbClr val="0A3041">
                  <a:alpha val="60392"/>
                </a:srgbClr>
              </a:gs>
            </a:gsLst>
            <a:lin ang="18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125"/>
          <p:cNvSpPr/>
          <p:nvPr/>
        </p:nvSpPr>
        <p:spPr>
          <a:xfrm rot="10800000">
            <a:off x="0" y="4379429"/>
            <a:ext cx="12191984" cy="1953928"/>
          </a:xfrm>
          <a:prstGeom prst="rect">
            <a:avLst/>
          </a:prstGeom>
          <a:gradFill>
            <a:gsLst>
              <a:gs pos="0">
                <a:srgbClr val="0A3041">
                  <a:alpha val="0"/>
                </a:srgbClr>
              </a:gs>
              <a:gs pos="32000">
                <a:srgbClr val="0A3041">
                  <a:alpha val="0"/>
                </a:srgbClr>
              </a:gs>
              <a:gs pos="100000">
                <a:srgbClr val="156082">
                  <a:alpha val="54509"/>
                </a:srgbClr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125"/>
          <p:cNvSpPr/>
          <p:nvPr/>
        </p:nvSpPr>
        <p:spPr>
          <a:xfrm>
            <a:off x="-8" y="4380927"/>
            <a:ext cx="12192000" cy="2019443"/>
          </a:xfrm>
          <a:prstGeom prst="rect">
            <a:avLst/>
          </a:prstGeom>
          <a:gradFill>
            <a:gsLst>
              <a:gs pos="0">
                <a:srgbClr val="0A3041">
                  <a:alpha val="0"/>
                </a:srgbClr>
              </a:gs>
              <a:gs pos="32000">
                <a:srgbClr val="0A3041">
                  <a:alpha val="0"/>
                </a:srgbClr>
              </a:gs>
              <a:gs pos="100000">
                <a:srgbClr val="000000">
                  <a:alpha val="4431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4" name="Google Shape;744;p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373" y="6085114"/>
            <a:ext cx="2057400" cy="68103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0" name="Google Shape;750;p126"/>
          <p:cNvGrpSpPr/>
          <p:nvPr/>
        </p:nvGrpSpPr>
        <p:grpSpPr>
          <a:xfrm>
            <a:off x="755372" y="1562603"/>
            <a:ext cx="10515600" cy="4894312"/>
            <a:chOff x="0" y="85453"/>
            <a:chExt cx="10515600" cy="4894312"/>
          </a:xfrm>
        </p:grpSpPr>
        <p:sp>
          <p:nvSpPr>
            <p:cNvPr id="751" name="Google Shape;751;p126"/>
            <p:cNvSpPr/>
            <p:nvPr/>
          </p:nvSpPr>
          <p:spPr>
            <a:xfrm>
              <a:off x="0" y="85453"/>
              <a:ext cx="10515600" cy="998156"/>
            </a:xfrm>
            <a:prstGeom prst="roundRect">
              <a:avLst>
                <a:gd name="adj" fmla="val 16667"/>
              </a:avLst>
            </a:prstGeom>
            <a:solidFill>
              <a:srgbClr val="12608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26"/>
            <p:cNvSpPr txBox="1"/>
            <p:nvPr/>
          </p:nvSpPr>
          <p:spPr>
            <a:xfrm>
              <a:off x="48726" y="134179"/>
              <a:ext cx="10418148" cy="9007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500"/>
                <a:buFont typeface="Arial"/>
                <a:buNone/>
                <a:tabLst/>
                <a:defRPr/>
              </a:pPr>
              <a:r>
                <a:rPr kumimoji="0" lang="pt-BR" sz="25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Comunicar as </a:t>
              </a:r>
              <a:r>
                <a:rPr kumimoji="0" lang="pt-BR" sz="25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UGs</a:t>
              </a:r>
              <a:r>
                <a:rPr kumimoji="0" lang="pt-BR" sz="25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formalmente que o ciclo 2026 iniciará</a:t>
              </a:r>
              <a:endParaRPr kumimoji="0" sz="2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26"/>
            <p:cNvSpPr/>
            <p:nvPr/>
          </p:nvSpPr>
          <p:spPr>
            <a:xfrm>
              <a:off x="0" y="1155609"/>
              <a:ext cx="10515600" cy="998156"/>
            </a:xfrm>
            <a:prstGeom prst="roundRect">
              <a:avLst>
                <a:gd name="adj" fmla="val 16667"/>
              </a:avLst>
            </a:prstGeom>
            <a:solidFill>
              <a:srgbClr val="12608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26"/>
            <p:cNvSpPr txBox="1"/>
            <p:nvPr/>
          </p:nvSpPr>
          <p:spPr>
            <a:xfrm>
              <a:off x="48726" y="1204335"/>
              <a:ext cx="10418148" cy="9007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500"/>
                <a:buFont typeface="Arial"/>
                <a:buNone/>
                <a:tabLst/>
                <a:defRPr/>
              </a:pPr>
              <a:r>
                <a:rPr kumimoji="0" lang="pt-BR" sz="25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Agendar treinamento com os avaliadores (controladores internos) até o dia </a:t>
              </a:r>
              <a:r>
                <a:rPr kumimoji="0" lang="pt-BR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17.4.26</a:t>
              </a:r>
              <a:endParaRPr kumimoji="0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26"/>
            <p:cNvSpPr/>
            <p:nvPr/>
          </p:nvSpPr>
          <p:spPr>
            <a:xfrm>
              <a:off x="0" y="2225765"/>
              <a:ext cx="10515600" cy="998156"/>
            </a:xfrm>
            <a:prstGeom prst="roundRect">
              <a:avLst>
                <a:gd name="adj" fmla="val 16667"/>
              </a:avLst>
            </a:prstGeom>
            <a:solidFill>
              <a:srgbClr val="12608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26"/>
            <p:cNvSpPr txBox="1"/>
            <p:nvPr/>
          </p:nvSpPr>
          <p:spPr>
            <a:xfrm>
              <a:off x="48726" y="2274491"/>
              <a:ext cx="10418148" cy="9007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500"/>
                <a:buFont typeface="Arial"/>
                <a:buNone/>
                <a:tabLst/>
                <a:defRPr/>
              </a:pPr>
              <a:r>
                <a:rPr kumimoji="0" lang="pt-BR" sz="25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Grupo de whatsapp com controladores (ou outro canal ágil)</a:t>
              </a:r>
              <a:endParaRPr kumimoji="0" sz="2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26"/>
            <p:cNvSpPr txBox="1"/>
            <p:nvPr/>
          </p:nvSpPr>
          <p:spPr>
            <a:xfrm>
              <a:off x="48726" y="3344648"/>
              <a:ext cx="10418148" cy="9007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500"/>
                <a:buFont typeface="Arial"/>
                <a:buNone/>
                <a:tabLst/>
                <a:defRPr/>
              </a:pPr>
              <a:r>
                <a:rPr kumimoji="0" lang="pt-BR" sz="25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Encaminhar lista dos Consórcios Públicos e Empresas Estatais que serão avaliadas – até 15.04.26</a:t>
              </a:r>
              <a:endParaRPr kumimoji="0" sz="2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26"/>
            <p:cNvSpPr/>
            <p:nvPr/>
          </p:nvSpPr>
          <p:spPr>
            <a:xfrm>
              <a:off x="0" y="4294078"/>
              <a:ext cx="10515600" cy="685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26"/>
            <p:cNvSpPr txBox="1"/>
            <p:nvPr/>
          </p:nvSpPr>
          <p:spPr>
            <a:xfrm>
              <a:off x="0" y="4294078"/>
              <a:ext cx="10515600" cy="685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3850" tIns="31750" rIns="177800" bIns="31750" anchor="t" anchorCtr="0">
              <a:no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1" name="Google Shape;761;p126"/>
          <p:cNvSpPr txBox="1"/>
          <p:nvPr/>
        </p:nvSpPr>
        <p:spPr>
          <a:xfrm>
            <a:off x="784697" y="408562"/>
            <a:ext cx="898433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TRIBUNAIS DE CONTAS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2" name="Google Shape;762;p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0833" y="5948927"/>
            <a:ext cx="2057400" cy="68103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>
          <a:extLst>
            <a:ext uri="{FF2B5EF4-FFF2-40B4-BE49-F238E27FC236}">
              <a16:creationId xmlns:a16="http://schemas.microsoft.com/office/drawing/2014/main" id="{62B3FF7C-F75E-49D9-B84E-FA16C370B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" name="Google Shape;708;p122">
            <a:extLst>
              <a:ext uri="{FF2B5EF4-FFF2-40B4-BE49-F238E27FC236}">
                <a16:creationId xmlns:a16="http://schemas.microsoft.com/office/drawing/2014/main" id="{E2B119D2-F1E7-09B3-17FE-0670D1B6E0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373" y="6085114"/>
            <a:ext cx="2057400" cy="68103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709" name="Google Shape;709;p122">
            <a:extLst>
              <a:ext uri="{FF2B5EF4-FFF2-40B4-BE49-F238E27FC236}">
                <a16:creationId xmlns:a16="http://schemas.microsoft.com/office/drawing/2014/main" id="{109A4C0E-4CDB-E61F-0277-C95A34ABFE43}"/>
              </a:ext>
            </a:extLst>
          </p:cNvPr>
          <p:cNvSpPr txBox="1"/>
          <p:nvPr/>
        </p:nvSpPr>
        <p:spPr>
          <a:xfrm>
            <a:off x="3243213" y="2060379"/>
            <a:ext cx="5705574" cy="2192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Play"/>
              <a:buNone/>
              <a:tabLst/>
              <a:defRPr/>
            </a:pPr>
            <a:r>
              <a:rPr kumimoji="0" lang="pt-BR" sz="8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lay"/>
                <a:ea typeface="Play"/>
                <a:cs typeface="Play"/>
                <a:sym typeface="Play"/>
              </a:rPr>
              <a:t>Desafios</a:t>
            </a:r>
            <a:endParaRPr kumimoji="0" sz="4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710" name="Google Shape;710;p122">
            <a:extLst>
              <a:ext uri="{FF2B5EF4-FFF2-40B4-BE49-F238E27FC236}">
                <a16:creationId xmlns:a16="http://schemas.microsoft.com/office/drawing/2014/main" id="{2D3CB729-F228-31C0-B8F8-E2CFCFF17218}"/>
              </a:ext>
            </a:extLst>
          </p:cNvPr>
          <p:cNvSpPr/>
          <p:nvPr/>
        </p:nvSpPr>
        <p:spPr>
          <a:xfrm>
            <a:off x="396240" y="264160"/>
            <a:ext cx="1320800" cy="325120"/>
          </a:xfrm>
          <a:prstGeom prst="rect">
            <a:avLst/>
          </a:prstGeom>
          <a:solidFill>
            <a:srgbClr val="0B09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156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59664BC3-774B-4122-2525-00D458B2EEA0}"/>
              </a:ext>
            </a:extLst>
          </p:cNvPr>
          <p:cNvSpPr txBox="1"/>
          <p:nvPr/>
        </p:nvSpPr>
        <p:spPr>
          <a:xfrm>
            <a:off x="2863036" y="2345951"/>
            <a:ext cx="82585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600" b="1" dirty="0">
                <a:solidFill>
                  <a:srgbClr val="0070C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 </a:t>
            </a:r>
            <a:r>
              <a:rPr lang="en-US" sz="3600" b="1" dirty="0" err="1">
                <a:solidFill>
                  <a:srgbClr val="0070C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cidadão</a:t>
            </a:r>
            <a:r>
              <a:rPr lang="en-US" sz="3600" b="1" dirty="0">
                <a:solidFill>
                  <a:srgbClr val="0070C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não</a:t>
            </a:r>
            <a:r>
              <a:rPr lang="en-US" sz="3600" b="1" dirty="0">
                <a:solidFill>
                  <a:srgbClr val="0070C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</a:p>
          <a:p>
            <a:pPr algn="r"/>
            <a:r>
              <a:rPr lang="en-US" sz="3600" b="1" dirty="0" err="1">
                <a:solidFill>
                  <a:srgbClr val="0070C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quer</a:t>
            </a:r>
            <a:r>
              <a:rPr lang="en-US" sz="3600" b="1" dirty="0">
                <a:solidFill>
                  <a:srgbClr val="0070C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mais</a:t>
            </a:r>
            <a:r>
              <a:rPr lang="en-US" sz="3600" b="1" dirty="0">
                <a:solidFill>
                  <a:srgbClr val="0070C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"</a:t>
            </a:r>
            <a:r>
              <a:rPr lang="en-US" sz="3600" b="1" dirty="0" err="1">
                <a:solidFill>
                  <a:srgbClr val="0070C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navegar</a:t>
            </a:r>
            <a:r>
              <a:rPr lang="en-US" sz="3600" b="1" dirty="0">
                <a:solidFill>
                  <a:srgbClr val="0070C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“,</a:t>
            </a:r>
          </a:p>
          <a:p>
            <a:pPr algn="r"/>
            <a:r>
              <a:rPr lang="en-US" sz="3600" b="1" dirty="0">
                <a:solidFill>
                  <a:srgbClr val="0070C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ele</a:t>
            </a:r>
            <a:r>
              <a:rPr lang="en-US" sz="3600" b="1" dirty="0">
                <a:solidFill>
                  <a:srgbClr val="0070C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quer</a:t>
            </a:r>
            <a:r>
              <a:rPr lang="en-US" sz="3600" b="1" dirty="0">
                <a:solidFill>
                  <a:srgbClr val="0070C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"</a:t>
            </a:r>
            <a:r>
              <a:rPr lang="en-US" sz="3600" b="1" dirty="0" err="1">
                <a:solidFill>
                  <a:srgbClr val="0070C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perguntar</a:t>
            </a:r>
            <a:r>
              <a:rPr lang="en-US" sz="3600" b="1" dirty="0">
                <a:solidFill>
                  <a:srgbClr val="0070C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"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529FCFC-16AF-037E-66B9-2F1C50412C3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0" y="0"/>
            <a:ext cx="5413248" cy="68580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96000" y="1343212"/>
            <a:ext cx="9279714" cy="6771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 o </a:t>
            </a:r>
            <a:r>
              <a:rPr lang="en-US" sz="4400" b="1" dirty="0" err="1">
                <a:solidFill>
                  <a:schemeClr val="tx1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futuro</a:t>
            </a:r>
            <a:r>
              <a:rPr lang="en-US" sz="4400" b="1" dirty="0">
                <a:solidFill>
                  <a:schemeClr val="tx1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do PNTP?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127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9" name="Google Shape;769;p127"/>
          <p:cNvPicPr preferRelativeResize="0"/>
          <p:nvPr/>
        </p:nvPicPr>
        <p:blipFill rotWithShape="1">
          <a:blip r:embed="rId3">
            <a:alphaModFix/>
          </a:blip>
          <a:srcRect r="1760"/>
          <a:stretch/>
        </p:blipFill>
        <p:spPr>
          <a:xfrm>
            <a:off x="20" y="0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63E64"/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FEDE21-F0BF-F5A2-1631-0C38949EC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ixaDeTexto 30">
            <a:extLst>
              <a:ext uri="{FF2B5EF4-FFF2-40B4-BE49-F238E27FC236}">
                <a16:creationId xmlns:a16="http://schemas.microsoft.com/office/drawing/2014/main" id="{2BB7908E-CA82-2015-DF73-5BE021D0394A}"/>
              </a:ext>
            </a:extLst>
          </p:cNvPr>
          <p:cNvSpPr txBox="1"/>
          <p:nvPr/>
        </p:nvSpPr>
        <p:spPr>
          <a:xfrm>
            <a:off x="1428017" y="1606794"/>
            <a:ext cx="907022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4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 </a:t>
            </a:r>
            <a:r>
              <a:rPr kumimoji="0" lang="pt-BR" sz="4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MAIOR PROGRAMA </a:t>
            </a:r>
            <a:r>
              <a:rPr kumimoji="0" lang="pt-BR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 AVALIAÇÃO DE TRANSPARÊNCIA DO </a:t>
            </a:r>
            <a:r>
              <a:rPr kumimoji="0" lang="pt-BR" sz="4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BRASIL</a:t>
            </a:r>
          </a:p>
        </p:txBody>
      </p:sp>
      <p:pic>
        <p:nvPicPr>
          <p:cNvPr id="32" name="Google Shape;95;p1">
            <a:extLst>
              <a:ext uri="{FF2B5EF4-FFF2-40B4-BE49-F238E27FC236}">
                <a16:creationId xmlns:a16="http://schemas.microsoft.com/office/drawing/2014/main" id="{C0FE0BCB-3C41-814F-FA75-F79BDC7E9A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112" y="-87444"/>
            <a:ext cx="5080000" cy="1814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Zoom de Slide 2">
                <a:extLst>
                  <a:ext uri="{FF2B5EF4-FFF2-40B4-BE49-F238E27FC236}">
                    <a16:creationId xmlns:a16="http://schemas.microsoft.com/office/drawing/2014/main" id="{3E85509F-8BE7-1011-5A4A-7A60A1D4E3A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76822663"/>
                  </p:ext>
                </p:extLst>
              </p:nvPr>
            </p:nvGraphicFramePr>
            <p:xfrm>
              <a:off x="7199453" y="5185300"/>
              <a:ext cx="1666754" cy="937549"/>
            </p:xfrm>
            <a:graphic>
              <a:graphicData uri="http://schemas.microsoft.com/office/powerpoint/2016/slidezoom">
                <pslz:sldZm>
                  <pslz:sldZmObj sldId="482" cId="997597965">
                    <pslz:zmPr id="{1A3BD0FF-85B1-40BF-9503-DF4F5E422E1F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666754" cy="937549"/>
                        </a:xfrm>
                        <a:prstGeom prst="round2DiagRect">
                          <a:avLst>
                            <a:gd name="adj1" fmla="val 16667"/>
                            <a:gd name="adj2" fmla="val 0"/>
                          </a:avLst>
                        </a:prstGeom>
                        <a:ln w="88900" cap="sq">
                          <a:solidFill>
                            <a:srgbClr val="FFFFFF"/>
                          </a:solidFill>
                          <a:miter lim="800000"/>
                        </a:ln>
                        <a:effectLst>
                          <a:outerShdw blurRad="254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Zoom de Slide 2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3E85509F-8BE7-1011-5A4A-7A60A1D4E3A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99453" y="5185300"/>
                <a:ext cx="1666754" cy="937549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Zoom de Slide 7">
                <a:extLst>
                  <a:ext uri="{FF2B5EF4-FFF2-40B4-BE49-F238E27FC236}">
                    <a16:creationId xmlns:a16="http://schemas.microsoft.com/office/drawing/2014/main" id="{95E157CC-14B1-6468-6FA9-5A22B86827C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5353594"/>
                  </p:ext>
                </p:extLst>
              </p:nvPr>
            </p:nvGraphicFramePr>
            <p:xfrm>
              <a:off x="2971590" y="5185300"/>
              <a:ext cx="1666754" cy="937549"/>
            </p:xfrm>
            <a:graphic>
              <a:graphicData uri="http://schemas.microsoft.com/office/powerpoint/2016/slidezoom">
                <pslz:sldZm>
                  <pslz:sldZmObj sldId="491" cId="223368358">
                    <pslz:zmPr id="{237EB68E-96EF-495B-A96F-5F0875DD14B9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666754" cy="937549"/>
                        </a:xfrm>
                        <a:prstGeom prst="round2DiagRect">
                          <a:avLst>
                            <a:gd name="adj1" fmla="val 16667"/>
                            <a:gd name="adj2" fmla="val 0"/>
                          </a:avLst>
                        </a:prstGeom>
                        <a:ln w="88900" cap="sq">
                          <a:solidFill>
                            <a:srgbClr val="FFFFFF"/>
                          </a:solidFill>
                          <a:miter lim="800000"/>
                        </a:ln>
                        <a:effectLst>
                          <a:outerShdw blurRad="254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Zoom de Slide 7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95E157CC-14B1-6468-6FA9-5A22B86827C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71590" y="5185300"/>
                <a:ext cx="1666754" cy="937549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mc:Fallback>
      </mc:AlternateContent>
      <p:sp>
        <p:nvSpPr>
          <p:cNvPr id="10" name="CaixaDeTexto 9">
            <a:extLst>
              <a:ext uri="{FF2B5EF4-FFF2-40B4-BE49-F238E27FC236}">
                <a16:creationId xmlns:a16="http://schemas.microsoft.com/office/drawing/2014/main" id="{65DCC754-B423-153D-3C14-4C95ECF8319F}"/>
              </a:ext>
            </a:extLst>
          </p:cNvPr>
          <p:cNvSpPr txBox="1"/>
          <p:nvPr/>
        </p:nvSpPr>
        <p:spPr>
          <a:xfrm>
            <a:off x="2297848" y="4561082"/>
            <a:ext cx="4495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D3FB"/>
              </a:buClr>
              <a:buSzTx/>
              <a:tabLst/>
              <a:defRPr/>
            </a:pPr>
            <a:r>
              <a:rPr lang="pt-BR" sz="2400" dirty="0">
                <a:solidFill>
                  <a:prstClr val="white"/>
                </a:solidFill>
              </a:rPr>
              <a:t>Aspecto Quantitativo</a:t>
            </a: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0EF72DF-794A-4EAC-8CD4-37599E2E7E7F}"/>
              </a:ext>
            </a:extLst>
          </p:cNvPr>
          <p:cNvSpPr txBox="1"/>
          <p:nvPr/>
        </p:nvSpPr>
        <p:spPr>
          <a:xfrm>
            <a:off x="6618308" y="4572652"/>
            <a:ext cx="4495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D3FB"/>
              </a:buClr>
              <a:buSzTx/>
              <a:tabLst/>
              <a:defRPr/>
            </a:pPr>
            <a:r>
              <a:rPr lang="pt-BR" sz="2400" dirty="0">
                <a:solidFill>
                  <a:prstClr val="white"/>
                </a:solidFill>
              </a:rPr>
              <a:t>Aspecto Qualitativo</a:t>
            </a: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119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63E64"/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47859D-2EB5-35C7-02A3-CFF487F14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7770924-8BFB-EC12-6ADA-0BDD82E459AA}"/>
              </a:ext>
            </a:extLst>
          </p:cNvPr>
          <p:cNvSpPr txBox="1"/>
          <p:nvPr/>
        </p:nvSpPr>
        <p:spPr>
          <a:xfrm>
            <a:off x="783770" y="2156981"/>
            <a:ext cx="2808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Escopo e Abrangência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2B1B262-7F2E-DDDE-8F3F-A25544AD0E19}"/>
              </a:ext>
            </a:extLst>
          </p:cNvPr>
          <p:cNvSpPr txBox="1"/>
          <p:nvPr/>
        </p:nvSpPr>
        <p:spPr>
          <a:xfrm>
            <a:off x="5037793" y="2336177"/>
            <a:ext cx="2808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Metodologia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6E823CE-F67D-5A92-8814-164511249823}"/>
              </a:ext>
            </a:extLst>
          </p:cNvPr>
          <p:cNvSpPr txBox="1"/>
          <p:nvPr/>
        </p:nvSpPr>
        <p:spPr>
          <a:xfrm>
            <a:off x="9248274" y="2220377"/>
            <a:ext cx="2808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13D3F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Compromisso e Impacto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4F4E3A4-C574-DE22-66E7-C575228E0415}"/>
              </a:ext>
            </a:extLst>
          </p:cNvPr>
          <p:cNvSpPr txBox="1"/>
          <p:nvPr/>
        </p:nvSpPr>
        <p:spPr>
          <a:xfrm>
            <a:off x="625928" y="3580893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10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Todas as Esferas e Poderes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CF4488A-BD79-E788-1246-13A60EDE0143}"/>
              </a:ext>
            </a:extLst>
          </p:cNvPr>
          <p:cNvSpPr txBox="1"/>
          <p:nvPr/>
        </p:nvSpPr>
        <p:spPr>
          <a:xfrm>
            <a:off x="625928" y="4542827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10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10.072</a:t>
            </a: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portais avaliados em 2025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159F366-5D04-25F8-2D81-4B8EFD889CAA}"/>
              </a:ext>
            </a:extLst>
          </p:cNvPr>
          <p:cNvSpPr txBox="1"/>
          <p:nvPr/>
        </p:nvSpPr>
        <p:spPr>
          <a:xfrm>
            <a:off x="4376057" y="3429000"/>
            <a:ext cx="44957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181</a:t>
            </a: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critérios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10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514</a:t>
            </a: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itens de verificação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16CAC98-45B8-0F78-6CAD-78C01E0F8D17}"/>
              </a:ext>
            </a:extLst>
          </p:cNvPr>
          <p:cNvSpPr txBox="1"/>
          <p:nvPr/>
        </p:nvSpPr>
        <p:spPr>
          <a:xfrm>
            <a:off x="8567057" y="3528692"/>
            <a:ext cx="44957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D3FB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13D3F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5</a:t>
            </a: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ciclos seguidos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10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B0AB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13D3F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10 mil</a:t>
            </a: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13D3F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pessoas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B0AB"/>
              </a:buClr>
              <a:buSzTx/>
              <a:buFont typeface="Arial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envolvidas</a:t>
            </a:r>
          </a:p>
        </p:txBody>
      </p: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2E53FCBD-BA42-AA82-DC54-B41DE6756EA9}"/>
              </a:ext>
            </a:extLst>
          </p:cNvPr>
          <p:cNvCxnSpPr>
            <a:cxnSpLocks/>
          </p:cNvCxnSpPr>
          <p:nvPr/>
        </p:nvCxnSpPr>
        <p:spPr>
          <a:xfrm>
            <a:off x="3995057" y="3023961"/>
            <a:ext cx="0" cy="216852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3174C51E-4D93-AD8B-8BEB-F729C5393D39}"/>
              </a:ext>
            </a:extLst>
          </p:cNvPr>
          <p:cNvCxnSpPr>
            <a:cxnSpLocks/>
          </p:cNvCxnSpPr>
          <p:nvPr/>
        </p:nvCxnSpPr>
        <p:spPr>
          <a:xfrm>
            <a:off x="8327572" y="3111088"/>
            <a:ext cx="0" cy="2168525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4CF716CA-5521-FED4-7926-8CFC73C22D54}"/>
              </a:ext>
            </a:extLst>
          </p:cNvPr>
          <p:cNvSpPr txBox="1"/>
          <p:nvPr/>
        </p:nvSpPr>
        <p:spPr>
          <a:xfrm>
            <a:off x="2188027" y="671513"/>
            <a:ext cx="7969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NÚMEROS DO PNTP</a:t>
            </a:r>
            <a:endParaRPr kumimoji="0" lang="pt-BR" sz="2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2" name="Google Shape;95;p1">
            <a:extLst>
              <a:ext uri="{FF2B5EF4-FFF2-40B4-BE49-F238E27FC236}">
                <a16:creationId xmlns:a16="http://schemas.microsoft.com/office/drawing/2014/main" id="{E25D5557-E4E1-54FE-FADE-2FD1BC9E25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112" y="-87444"/>
            <a:ext cx="5080000" cy="1814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Gráfico 36" descr="Na mosca com preenchimento sólido">
            <a:extLst>
              <a:ext uri="{FF2B5EF4-FFF2-40B4-BE49-F238E27FC236}">
                <a16:creationId xmlns:a16="http://schemas.microsoft.com/office/drawing/2014/main" id="{F18C8F0D-55E2-7040-67E4-434D83CB2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5211" y="2196680"/>
            <a:ext cx="648559" cy="648559"/>
          </a:xfrm>
          <a:prstGeom prst="rect">
            <a:avLst/>
          </a:prstGeom>
        </p:spPr>
      </p:pic>
      <p:pic>
        <p:nvPicPr>
          <p:cNvPr id="39" name="Gráfico 38" descr="Lupa com preenchimento sólido">
            <a:extLst>
              <a:ext uri="{FF2B5EF4-FFF2-40B4-BE49-F238E27FC236}">
                <a16:creationId xmlns:a16="http://schemas.microsoft.com/office/drawing/2014/main" id="{5A8F2BEE-913C-A402-4DD1-344B370ED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86942" y="2230592"/>
            <a:ext cx="685800" cy="685800"/>
          </a:xfrm>
          <a:prstGeom prst="rect">
            <a:avLst/>
          </a:prstGeom>
        </p:spPr>
      </p:pic>
      <p:pic>
        <p:nvPicPr>
          <p:cNvPr id="41" name="Gráfico 40" descr="Gráfico de barras com preenchimento sólido">
            <a:extLst>
              <a:ext uri="{FF2B5EF4-FFF2-40B4-BE49-F238E27FC236}">
                <a16:creationId xmlns:a16="http://schemas.microsoft.com/office/drawing/2014/main" id="{07ED704B-871A-0911-2ED7-185C939267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59058" y="2199785"/>
            <a:ext cx="685799" cy="6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8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022E5D52-E048-1C7D-9416-3184E8D4C9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97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9122830-1484-4AA8-B56F-8EA212B9C4F1}"/>
              </a:ext>
            </a:extLst>
          </p:cNvPr>
          <p:cNvGrpSpPr/>
          <p:nvPr/>
        </p:nvGrpSpPr>
        <p:grpSpPr>
          <a:xfrm>
            <a:off x="0" y="4269669"/>
            <a:ext cx="2145654" cy="966325"/>
            <a:chOff x="1055688" y="4904895"/>
            <a:chExt cx="2145654" cy="96632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A189DAA-2E37-44E2-A233-2F6DB4B71CB1}"/>
                </a:ext>
              </a:extLst>
            </p:cNvPr>
            <p:cNvSpPr txBox="1"/>
            <p:nvPr/>
          </p:nvSpPr>
          <p:spPr>
            <a:xfrm>
              <a:off x="1055688" y="4904895"/>
              <a:ext cx="21456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3D3FB"/>
                  </a:solidFill>
                  <a:effectLst/>
                  <a:uLnTx/>
                  <a:uFillTx/>
                  <a:latin typeface="Metropolis"/>
                  <a:ea typeface="+mn-ea"/>
                  <a:cs typeface="Arial"/>
                  <a:sym typeface="Arial"/>
                </a:rPr>
                <a:t>2022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92C248B-CFEA-4CB4-8A7E-1E4456B12FE5}"/>
                </a:ext>
              </a:extLst>
            </p:cNvPr>
            <p:cNvSpPr txBox="1"/>
            <p:nvPr/>
          </p:nvSpPr>
          <p:spPr>
            <a:xfrm>
              <a:off x="1055688" y="5471110"/>
              <a:ext cx="2145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Metropolis Light"/>
                  <a:ea typeface="+mn-ea"/>
                  <a:cs typeface="Arial"/>
                  <a:sym typeface="Arial"/>
                </a:rPr>
                <a:t>CICLO PILOTO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B1B1C47-2BB8-4D31-8214-67B38279E0A8}"/>
              </a:ext>
            </a:extLst>
          </p:cNvPr>
          <p:cNvGrpSpPr/>
          <p:nvPr/>
        </p:nvGrpSpPr>
        <p:grpSpPr>
          <a:xfrm>
            <a:off x="2448219" y="4277634"/>
            <a:ext cx="2145654" cy="1381823"/>
            <a:chOff x="3700678" y="4904895"/>
            <a:chExt cx="2145654" cy="138182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CADCCA4-4A42-4158-965A-9EB61766DDB0}"/>
                </a:ext>
              </a:extLst>
            </p:cNvPr>
            <p:cNvSpPr txBox="1"/>
            <p:nvPr/>
          </p:nvSpPr>
          <p:spPr>
            <a:xfrm>
              <a:off x="3700678" y="4904895"/>
              <a:ext cx="21456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0A6FE"/>
                  </a:solidFill>
                  <a:effectLst/>
                  <a:uLnTx/>
                  <a:uFillTx/>
                  <a:latin typeface="Metropolis"/>
                  <a:ea typeface="+mn-ea"/>
                  <a:cs typeface="Arial"/>
                  <a:sym typeface="Arial"/>
                </a:rPr>
                <a:t>2023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720CBA2-4F91-4102-AB9C-07D26CEB5AC7}"/>
                </a:ext>
              </a:extLst>
            </p:cNvPr>
            <p:cNvSpPr txBox="1"/>
            <p:nvPr/>
          </p:nvSpPr>
          <p:spPr>
            <a:xfrm>
              <a:off x="3700678" y="5471110"/>
              <a:ext cx="2145654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Metropolis Light"/>
                  <a:ea typeface="+mn-ea"/>
                  <a:cs typeface="Arial"/>
                  <a:sym typeface="Arial"/>
                </a:rPr>
                <a:t>METODOLOGIA APRIMORADA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Metropolis Light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B4B33C7-CE14-4347-9722-9C93BCFD96CD}"/>
              </a:ext>
            </a:extLst>
          </p:cNvPr>
          <p:cNvGrpSpPr/>
          <p:nvPr/>
        </p:nvGrpSpPr>
        <p:grpSpPr>
          <a:xfrm>
            <a:off x="5078903" y="4320151"/>
            <a:ext cx="2644988" cy="1238139"/>
            <a:chOff x="6096000" y="4904895"/>
            <a:chExt cx="2644988" cy="123813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B2C14E0-FA0D-4077-A6B7-1A437E5512D9}"/>
                </a:ext>
              </a:extLst>
            </p:cNvPr>
            <p:cNvSpPr txBox="1"/>
            <p:nvPr/>
          </p:nvSpPr>
          <p:spPr>
            <a:xfrm>
              <a:off x="6345668" y="4904895"/>
              <a:ext cx="21456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64CC5D"/>
                  </a:solidFill>
                  <a:effectLst/>
                  <a:uLnTx/>
                  <a:uFillTx/>
                  <a:latin typeface="Metropolis"/>
                  <a:ea typeface="+mn-ea"/>
                  <a:cs typeface="Arial"/>
                  <a:sym typeface="Arial"/>
                </a:rPr>
                <a:t>2024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4B21A18-3612-46D1-8F57-E0A232708C30}"/>
                </a:ext>
              </a:extLst>
            </p:cNvPr>
            <p:cNvSpPr txBox="1"/>
            <p:nvPr/>
          </p:nvSpPr>
          <p:spPr>
            <a:xfrm>
              <a:off x="6096000" y="5573647"/>
              <a:ext cx="2644988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Metropolis Light"/>
                  <a:ea typeface="+mn-ea"/>
                  <a:cs typeface="Arial"/>
                  <a:sym typeface="Arial"/>
                </a:rPr>
                <a:t>MATURIDADE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Metropolis Light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1380EB0-4948-415E-8DD5-964427AF4F7C}"/>
              </a:ext>
            </a:extLst>
          </p:cNvPr>
          <p:cNvGrpSpPr/>
          <p:nvPr/>
        </p:nvGrpSpPr>
        <p:grpSpPr>
          <a:xfrm>
            <a:off x="7958118" y="4309566"/>
            <a:ext cx="3155041" cy="794674"/>
            <a:chOff x="7981269" y="4984213"/>
            <a:chExt cx="3155041" cy="79467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4A919BC-D657-4AA7-8A67-F910E8FC5606}"/>
                </a:ext>
              </a:extLst>
            </p:cNvPr>
            <p:cNvSpPr txBox="1"/>
            <p:nvPr/>
          </p:nvSpPr>
          <p:spPr>
            <a:xfrm>
              <a:off x="7981269" y="4984213"/>
              <a:ext cx="21456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765A1"/>
                  </a:solidFill>
                  <a:effectLst/>
                  <a:uLnTx/>
                  <a:uFillTx/>
                  <a:latin typeface="Metropolis"/>
                  <a:ea typeface="+mn-ea"/>
                  <a:cs typeface="Arial"/>
                  <a:sym typeface="Arial"/>
                </a:rPr>
                <a:t>2025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62A69D6-62FE-4EE4-AF53-133EEAF42182}"/>
                </a:ext>
              </a:extLst>
            </p:cNvPr>
            <p:cNvSpPr txBox="1"/>
            <p:nvPr/>
          </p:nvSpPr>
          <p:spPr>
            <a:xfrm>
              <a:off x="8990656" y="5471110"/>
              <a:ext cx="21456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Metropolis Light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AFAC0773-85FE-6136-83BD-2FADB5308302}"/>
              </a:ext>
            </a:extLst>
          </p:cNvPr>
          <p:cNvGrpSpPr/>
          <p:nvPr/>
        </p:nvGrpSpPr>
        <p:grpSpPr>
          <a:xfrm>
            <a:off x="488353" y="2777350"/>
            <a:ext cx="2465984" cy="1168950"/>
            <a:chOff x="1544041" y="3412576"/>
            <a:chExt cx="2465984" cy="116895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A89D704-FA1C-4A7C-8057-2C5069128FC7}"/>
                </a:ext>
              </a:extLst>
            </p:cNvPr>
            <p:cNvGrpSpPr/>
            <p:nvPr/>
          </p:nvGrpSpPr>
          <p:grpSpPr>
            <a:xfrm>
              <a:off x="1544041" y="3412576"/>
              <a:ext cx="2465984" cy="1168950"/>
              <a:chOff x="1544041" y="3412576"/>
              <a:chExt cx="2465984" cy="1168950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29C5593A-7022-4870-9FD9-D92CA5DCB6BD}"/>
                  </a:ext>
                </a:extLst>
              </p:cNvPr>
              <p:cNvSpPr/>
              <p:nvPr/>
            </p:nvSpPr>
            <p:spPr>
              <a:xfrm>
                <a:off x="1544041" y="3412576"/>
                <a:ext cx="1168950" cy="1168950"/>
              </a:xfrm>
              <a:prstGeom prst="ellipse">
                <a:avLst/>
              </a:prstGeom>
              <a:solidFill>
                <a:srgbClr val="0B091E">
                  <a:alpha val="0"/>
                </a:srgbClr>
              </a:solidFill>
              <a:ln w="635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tropolis Light"/>
                  <a:ea typeface="+mn-ea"/>
                  <a:cs typeface="+mn-cs"/>
                  <a:sym typeface="Arial"/>
                </a:endParaRP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290BEA2A-3AD8-4BA5-8CE4-C40E23511E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2991" y="3997051"/>
                <a:ext cx="1297034" cy="0"/>
              </a:xfrm>
              <a:prstGeom prst="line">
                <a:avLst/>
              </a:prstGeom>
              <a:ln w="6350">
                <a:solidFill>
                  <a:schemeClr val="accent1"/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088DDFAF-EADC-4A9E-D6BE-E6A76014A554}"/>
                </a:ext>
              </a:extLst>
            </p:cNvPr>
            <p:cNvGrpSpPr/>
            <p:nvPr/>
          </p:nvGrpSpPr>
          <p:grpSpPr>
            <a:xfrm>
              <a:off x="1625599" y="3494135"/>
              <a:ext cx="1005832" cy="1005830"/>
              <a:chOff x="1625599" y="3494135"/>
              <a:chExt cx="1005832" cy="1005830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44775F4-72C6-4EE6-9BDF-37A815F5A1F4}"/>
                  </a:ext>
                </a:extLst>
              </p:cNvPr>
              <p:cNvSpPr/>
              <p:nvPr/>
            </p:nvSpPr>
            <p:spPr>
              <a:xfrm>
                <a:off x="1625599" y="3494135"/>
                <a:ext cx="1005832" cy="1005830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accent1">
                    <a:alpha val="3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tropolis Light"/>
                  <a:ea typeface="+mn-ea"/>
                  <a:cs typeface="+mn-cs"/>
                  <a:sym typeface="Arial"/>
                </a:endParaRPr>
              </a:p>
            </p:txBody>
          </p:sp>
          <p:pic>
            <p:nvPicPr>
              <p:cNvPr id="11" name="Gráfico 10">
                <a:extLst>
                  <a:ext uri="{FF2B5EF4-FFF2-40B4-BE49-F238E27FC236}">
                    <a16:creationId xmlns:a16="http://schemas.microsoft.com/office/drawing/2014/main" id="{B474A49E-162C-46E5-3E97-B1C2339A43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930515" y="3816079"/>
                <a:ext cx="396000" cy="396000"/>
              </a:xfrm>
              <a:prstGeom prst="rect">
                <a:avLst/>
              </a:prstGeom>
            </p:spPr>
          </p:pic>
        </p:grp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852D5F2D-C3C1-EC4D-6618-8D2779237F80}"/>
              </a:ext>
            </a:extLst>
          </p:cNvPr>
          <p:cNvGrpSpPr/>
          <p:nvPr/>
        </p:nvGrpSpPr>
        <p:grpSpPr>
          <a:xfrm>
            <a:off x="5778333" y="2777350"/>
            <a:ext cx="2465984" cy="1168950"/>
            <a:chOff x="6834021" y="3412576"/>
            <a:chExt cx="2465984" cy="116895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BC7C248-45D6-4D68-9E41-4A60A90B9FE4}"/>
                </a:ext>
              </a:extLst>
            </p:cNvPr>
            <p:cNvGrpSpPr/>
            <p:nvPr/>
          </p:nvGrpSpPr>
          <p:grpSpPr>
            <a:xfrm>
              <a:off x="6834021" y="3412576"/>
              <a:ext cx="2465984" cy="1168950"/>
              <a:chOff x="6834021" y="3412576"/>
              <a:chExt cx="2465984" cy="1168950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B1AC880B-A8AC-4161-A80D-06242E6B8011}"/>
                  </a:ext>
                </a:extLst>
              </p:cNvPr>
              <p:cNvSpPr/>
              <p:nvPr/>
            </p:nvSpPr>
            <p:spPr>
              <a:xfrm>
                <a:off x="6834021" y="3412576"/>
                <a:ext cx="1168950" cy="1168950"/>
              </a:xfrm>
              <a:prstGeom prst="ellipse">
                <a:avLst/>
              </a:prstGeom>
              <a:solidFill>
                <a:srgbClr val="0B091E">
                  <a:alpha val="0"/>
                </a:srgbClr>
              </a:solidFill>
              <a:ln w="6350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tropolis Light"/>
                  <a:ea typeface="+mn-ea"/>
                  <a:cs typeface="+mn-cs"/>
                  <a:sym typeface="Arial"/>
                </a:endParaRP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89697C16-7B75-4EFA-8E3E-2B03025E90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02971" y="3997051"/>
                <a:ext cx="1297034" cy="0"/>
              </a:xfrm>
              <a:prstGeom prst="line">
                <a:avLst/>
              </a:prstGeom>
              <a:ln w="6350">
                <a:solidFill>
                  <a:schemeClr val="accent3"/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Agrupar 18">
              <a:extLst>
                <a:ext uri="{FF2B5EF4-FFF2-40B4-BE49-F238E27FC236}">
                  <a16:creationId xmlns:a16="http://schemas.microsoft.com/office/drawing/2014/main" id="{0730DAAF-5FCB-6EBA-977E-7DC160479D55}"/>
                </a:ext>
              </a:extLst>
            </p:cNvPr>
            <p:cNvGrpSpPr/>
            <p:nvPr/>
          </p:nvGrpSpPr>
          <p:grpSpPr>
            <a:xfrm>
              <a:off x="6915579" y="3494135"/>
              <a:ext cx="1005832" cy="1005830"/>
              <a:chOff x="6915579" y="3494135"/>
              <a:chExt cx="1005832" cy="100583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405BBD6-B518-422A-B943-0DAB46B44D86}"/>
                  </a:ext>
                </a:extLst>
              </p:cNvPr>
              <p:cNvSpPr/>
              <p:nvPr/>
            </p:nvSpPr>
            <p:spPr>
              <a:xfrm>
                <a:off x="6915579" y="3494135"/>
                <a:ext cx="1005832" cy="1005830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accent3">
                    <a:alpha val="3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tropolis Light"/>
                  <a:ea typeface="+mn-ea"/>
                  <a:cs typeface="+mn-cs"/>
                  <a:sym typeface="Arial"/>
                </a:endParaRPr>
              </a:p>
            </p:txBody>
          </p:sp>
          <p:pic>
            <p:nvPicPr>
              <p:cNvPr id="12" name="Gráfico 11">
                <a:extLst>
                  <a:ext uri="{FF2B5EF4-FFF2-40B4-BE49-F238E27FC236}">
                    <a16:creationId xmlns:a16="http://schemas.microsoft.com/office/drawing/2014/main" id="{8A7BFE02-C9ED-FFC2-EE90-2FF6F3B3D9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>
                <a:off x="7220495" y="3816079"/>
                <a:ext cx="396000" cy="396000"/>
              </a:xfrm>
              <a:prstGeom prst="rect">
                <a:avLst/>
              </a:prstGeom>
            </p:spPr>
          </p:pic>
        </p:grp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B5BC0575-5A73-6927-4F41-D2A38C87023F}"/>
              </a:ext>
            </a:extLst>
          </p:cNvPr>
          <p:cNvGrpSpPr/>
          <p:nvPr/>
        </p:nvGrpSpPr>
        <p:grpSpPr>
          <a:xfrm>
            <a:off x="3133343" y="2777350"/>
            <a:ext cx="2466926" cy="1168950"/>
            <a:chOff x="4189031" y="3412576"/>
            <a:chExt cx="2466926" cy="116895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9FF0E17-A7BF-41E5-9DF2-E9400BDBD04E}"/>
                </a:ext>
              </a:extLst>
            </p:cNvPr>
            <p:cNvGrpSpPr/>
            <p:nvPr/>
          </p:nvGrpSpPr>
          <p:grpSpPr>
            <a:xfrm>
              <a:off x="4189031" y="3412576"/>
              <a:ext cx="2466926" cy="1168950"/>
              <a:chOff x="4189031" y="3412576"/>
              <a:chExt cx="2466926" cy="1168950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B503ABA-A8F0-448C-A51C-A51DED59839E}"/>
                  </a:ext>
                </a:extLst>
              </p:cNvPr>
              <p:cNvSpPr/>
              <p:nvPr/>
            </p:nvSpPr>
            <p:spPr>
              <a:xfrm>
                <a:off x="4189031" y="3412576"/>
                <a:ext cx="1168950" cy="1168950"/>
              </a:xfrm>
              <a:prstGeom prst="ellipse">
                <a:avLst/>
              </a:prstGeom>
              <a:solidFill>
                <a:srgbClr val="0B091E">
                  <a:alpha val="0"/>
                </a:srgbClr>
              </a:solidFill>
              <a:ln w="6350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tropolis Light"/>
                  <a:ea typeface="+mn-ea"/>
                  <a:cs typeface="+mn-cs"/>
                  <a:sym typeface="Arial"/>
                </a:endParaRP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F12204B8-E3E6-44EE-A0ED-AB920F78BC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58923" y="3997051"/>
                <a:ext cx="1297034" cy="0"/>
              </a:xfrm>
              <a:prstGeom prst="line">
                <a:avLst/>
              </a:prstGeom>
              <a:ln w="6350">
                <a:solidFill>
                  <a:schemeClr val="accent2"/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9E96E000-48C6-8B6D-58DF-DDC3C2DD663E}"/>
                </a:ext>
              </a:extLst>
            </p:cNvPr>
            <p:cNvGrpSpPr/>
            <p:nvPr/>
          </p:nvGrpSpPr>
          <p:grpSpPr>
            <a:xfrm>
              <a:off x="4270589" y="3494135"/>
              <a:ext cx="1005832" cy="1005830"/>
              <a:chOff x="4270589" y="3494135"/>
              <a:chExt cx="1005832" cy="100583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8355D25-E0E3-4374-87C1-17863E5AC0EB}"/>
                  </a:ext>
                </a:extLst>
              </p:cNvPr>
              <p:cNvSpPr/>
              <p:nvPr/>
            </p:nvSpPr>
            <p:spPr>
              <a:xfrm>
                <a:off x="4270589" y="3494135"/>
                <a:ext cx="1005832" cy="1005830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accent2">
                    <a:alpha val="3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tropolis Light"/>
                  <a:ea typeface="+mn-ea"/>
                  <a:cs typeface="+mn-cs"/>
                  <a:sym typeface="Arial"/>
                </a:endParaRPr>
              </a:p>
            </p:txBody>
          </p:sp>
          <p:pic>
            <p:nvPicPr>
              <p:cNvPr id="14" name="Gráfico 13">
                <a:extLst>
                  <a:ext uri="{FF2B5EF4-FFF2-40B4-BE49-F238E27FC236}">
                    <a16:creationId xmlns:a16="http://schemas.microsoft.com/office/drawing/2014/main" id="{12C7A8B3-C345-527B-AC18-A72D872B58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4575505" y="3799050"/>
                <a:ext cx="396000" cy="396000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EA3AC35-3CEE-43D1-05D0-B60A5C8D6F9F}"/>
              </a:ext>
            </a:extLst>
          </p:cNvPr>
          <p:cNvGrpSpPr/>
          <p:nvPr/>
        </p:nvGrpSpPr>
        <p:grpSpPr>
          <a:xfrm>
            <a:off x="8265068" y="2814056"/>
            <a:ext cx="1168950" cy="1168950"/>
            <a:chOff x="9479009" y="3412576"/>
            <a:chExt cx="1168950" cy="116895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23F4A44-4B7D-4A1D-98E4-5B1F7B4DF09E}"/>
                </a:ext>
              </a:extLst>
            </p:cNvPr>
            <p:cNvSpPr/>
            <p:nvPr/>
          </p:nvSpPr>
          <p:spPr>
            <a:xfrm>
              <a:off x="9479009" y="3412576"/>
              <a:ext cx="1168950" cy="1168950"/>
            </a:xfrm>
            <a:prstGeom prst="ellipse">
              <a:avLst/>
            </a:prstGeom>
            <a:solidFill>
              <a:srgbClr val="0B091E">
                <a:alpha val="0"/>
              </a:srgbClr>
            </a:solidFill>
            <a:ln w="6350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tropolis Ligh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CAFCC13-38A7-497D-B1AB-FE81A2AAD7CD}"/>
                </a:ext>
              </a:extLst>
            </p:cNvPr>
            <p:cNvSpPr/>
            <p:nvPr/>
          </p:nvSpPr>
          <p:spPr>
            <a:xfrm>
              <a:off x="9560567" y="3494135"/>
              <a:ext cx="1005832" cy="100583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accent4">
                  <a:alpha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tropolis Ligh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5607F86D-6168-7503-9582-6441AF966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9865483" y="3816079"/>
              <a:ext cx="396000" cy="396000"/>
            </a:xfrm>
            <a:prstGeom prst="rect">
              <a:avLst/>
            </a:prstGeom>
          </p:spPr>
        </p:pic>
      </p:grpSp>
      <p:sp>
        <p:nvSpPr>
          <p:cNvPr id="25" name="TextBox 37">
            <a:extLst>
              <a:ext uri="{FF2B5EF4-FFF2-40B4-BE49-F238E27FC236}">
                <a16:creationId xmlns:a16="http://schemas.microsoft.com/office/drawing/2014/main" id="{5F65D143-9485-81B7-BE6B-67C47522247D}"/>
              </a:ext>
            </a:extLst>
          </p:cNvPr>
          <p:cNvSpPr txBox="1"/>
          <p:nvPr/>
        </p:nvSpPr>
        <p:spPr>
          <a:xfrm>
            <a:off x="7708451" y="4975213"/>
            <a:ext cx="2644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Metropolis Light"/>
                <a:ea typeface="+mn-ea"/>
                <a:cs typeface="Arial"/>
                <a:sym typeface="Arial"/>
              </a:rPr>
              <a:t>AMPLIAÇÃO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Metropolis Light"/>
              <a:ea typeface="+mn-ea"/>
              <a:cs typeface="Arial"/>
              <a:sym typeface="Arial"/>
            </a:endParaRPr>
          </a:p>
        </p:txBody>
      </p:sp>
      <p:sp>
        <p:nvSpPr>
          <p:cNvPr id="3" name="CaixaDeTexto 11">
            <a:extLst>
              <a:ext uri="{FF2B5EF4-FFF2-40B4-BE49-F238E27FC236}">
                <a16:creationId xmlns:a16="http://schemas.microsoft.com/office/drawing/2014/main" id="{E79AF8B1-8BF0-5C13-9525-2569FEF5E763}"/>
              </a:ext>
            </a:extLst>
          </p:cNvPr>
          <p:cNvSpPr txBox="1"/>
          <p:nvPr/>
        </p:nvSpPr>
        <p:spPr>
          <a:xfrm>
            <a:off x="190177" y="5659457"/>
            <a:ext cx="1765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MIL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Portais Avaliados</a:t>
            </a:r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615455A5-51EC-0F8B-CA52-898ADF3A2308}"/>
              </a:ext>
            </a:extLst>
          </p:cNvPr>
          <p:cNvCxnSpPr>
            <a:cxnSpLocks/>
          </p:cNvCxnSpPr>
          <p:nvPr/>
        </p:nvCxnSpPr>
        <p:spPr>
          <a:xfrm>
            <a:off x="2448219" y="5931333"/>
            <a:ext cx="5302331" cy="0"/>
          </a:xfrm>
          <a:prstGeom prst="straightConnector1">
            <a:avLst/>
          </a:prstGeom>
          <a:ln w="25400">
            <a:gradFill>
              <a:gsLst>
                <a:gs pos="100000">
                  <a:schemeClr val="accent6"/>
                </a:gs>
                <a:gs pos="0">
                  <a:srgbClr val="0070C0"/>
                </a:gs>
              </a:gsLst>
              <a:lin ang="0" scaled="0"/>
            </a:gra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ixaDeTexto 14">
            <a:extLst>
              <a:ext uri="{FF2B5EF4-FFF2-40B4-BE49-F238E27FC236}">
                <a16:creationId xmlns:a16="http://schemas.microsoft.com/office/drawing/2014/main" id="{44EB67B7-1F24-A20A-BAE7-426B2C4A254C}"/>
              </a:ext>
            </a:extLst>
          </p:cNvPr>
          <p:cNvSpPr txBox="1"/>
          <p:nvPr/>
        </p:nvSpPr>
        <p:spPr>
          <a:xfrm>
            <a:off x="7958118" y="5616691"/>
            <a:ext cx="1765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MIL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Portais Avaliados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277DECD8-2DFC-37EC-ABF6-C29513500628}"/>
              </a:ext>
            </a:extLst>
          </p:cNvPr>
          <p:cNvSpPr txBox="1"/>
          <p:nvPr/>
        </p:nvSpPr>
        <p:spPr>
          <a:xfrm>
            <a:off x="335280" y="182880"/>
            <a:ext cx="1463040" cy="307777"/>
          </a:xfrm>
          <a:prstGeom prst="rect">
            <a:avLst/>
          </a:prstGeom>
          <a:solidFill>
            <a:srgbClr val="0B091E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5" name="Imagem 4" descr="Desenho de um círculo&#10;&#10;O conteúdo gerado por IA pode estar incorreto.">
            <a:extLst>
              <a:ext uri="{FF2B5EF4-FFF2-40B4-BE49-F238E27FC236}">
                <a16:creationId xmlns:a16="http://schemas.microsoft.com/office/drawing/2014/main" id="{8EE2B362-9323-938B-464A-DB83938EB6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34559" y="168422"/>
            <a:ext cx="6899459" cy="2268766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0770BA63-7942-2663-7BE4-FDD4E6D9EDFD}"/>
              </a:ext>
            </a:extLst>
          </p:cNvPr>
          <p:cNvGrpSpPr/>
          <p:nvPr/>
        </p:nvGrpSpPr>
        <p:grpSpPr>
          <a:xfrm>
            <a:off x="10638334" y="2821534"/>
            <a:ext cx="1168950" cy="1168950"/>
            <a:chOff x="9479009" y="3412576"/>
            <a:chExt cx="1168950" cy="1168950"/>
          </a:xfrm>
        </p:grpSpPr>
        <p:sp>
          <p:nvSpPr>
            <p:cNvPr id="4" name="Oval 47">
              <a:extLst>
                <a:ext uri="{FF2B5EF4-FFF2-40B4-BE49-F238E27FC236}">
                  <a16:creationId xmlns:a16="http://schemas.microsoft.com/office/drawing/2014/main" id="{CC9C4D69-BB6F-1768-B703-499A9F69C753}"/>
                </a:ext>
              </a:extLst>
            </p:cNvPr>
            <p:cNvSpPr/>
            <p:nvPr/>
          </p:nvSpPr>
          <p:spPr>
            <a:xfrm>
              <a:off x="9479009" y="3412576"/>
              <a:ext cx="1168950" cy="1168950"/>
            </a:xfrm>
            <a:prstGeom prst="ellipse">
              <a:avLst/>
            </a:prstGeom>
            <a:solidFill>
              <a:srgbClr val="0B091E">
                <a:alpha val="0"/>
              </a:srgbClr>
            </a:solidFill>
            <a:ln w="6350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tropolis Ligh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Oval 12">
              <a:extLst>
                <a:ext uri="{FF2B5EF4-FFF2-40B4-BE49-F238E27FC236}">
                  <a16:creationId xmlns:a16="http://schemas.microsoft.com/office/drawing/2014/main" id="{0CEDCBC3-DF0A-941E-87A8-9A3496568401}"/>
                </a:ext>
              </a:extLst>
            </p:cNvPr>
            <p:cNvSpPr/>
            <p:nvPr/>
          </p:nvSpPr>
          <p:spPr>
            <a:xfrm>
              <a:off x="9560567" y="3494135"/>
              <a:ext cx="1005832" cy="100583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accent4">
                  <a:alpha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tropolis Ligh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30" name="Gráfico 29">
              <a:extLst>
                <a:ext uri="{FF2B5EF4-FFF2-40B4-BE49-F238E27FC236}">
                  <a16:creationId xmlns:a16="http://schemas.microsoft.com/office/drawing/2014/main" id="{FEB0DEBD-ACBB-61F8-1456-EE55F97B2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9865483" y="3816079"/>
              <a:ext cx="396000" cy="396000"/>
            </a:xfrm>
            <a:prstGeom prst="rect">
              <a:avLst/>
            </a:prstGeom>
          </p:spPr>
        </p:pic>
      </p:grpSp>
      <p:cxnSp>
        <p:nvCxnSpPr>
          <p:cNvPr id="31" name="Straight Connector 51">
            <a:extLst>
              <a:ext uri="{FF2B5EF4-FFF2-40B4-BE49-F238E27FC236}">
                <a16:creationId xmlns:a16="http://schemas.microsoft.com/office/drawing/2014/main" id="{9AFBAFA8-E1AE-4346-D763-A4F3E6EA14CD}"/>
              </a:ext>
            </a:extLst>
          </p:cNvPr>
          <p:cNvCxnSpPr>
            <a:cxnSpLocks/>
          </p:cNvCxnSpPr>
          <p:nvPr/>
        </p:nvCxnSpPr>
        <p:spPr>
          <a:xfrm>
            <a:off x="9422858" y="3361825"/>
            <a:ext cx="1168942" cy="0"/>
          </a:xfrm>
          <a:prstGeom prst="line">
            <a:avLst/>
          </a:prstGeom>
          <a:ln w="6350">
            <a:solidFill>
              <a:schemeClr val="accent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8">
            <a:extLst>
              <a:ext uri="{FF2B5EF4-FFF2-40B4-BE49-F238E27FC236}">
                <a16:creationId xmlns:a16="http://schemas.microsoft.com/office/drawing/2014/main" id="{B3009E31-C6CB-FC9D-CB02-DACCEB638F46}"/>
              </a:ext>
            </a:extLst>
          </p:cNvPr>
          <p:cNvGrpSpPr/>
          <p:nvPr/>
        </p:nvGrpSpPr>
        <p:grpSpPr>
          <a:xfrm>
            <a:off x="10136092" y="4323069"/>
            <a:ext cx="3155041" cy="794674"/>
            <a:chOff x="7981269" y="4984213"/>
            <a:chExt cx="3155041" cy="794674"/>
          </a:xfrm>
        </p:grpSpPr>
        <p:sp>
          <p:nvSpPr>
            <p:cNvPr id="41" name="TextBox 38">
              <a:extLst>
                <a:ext uri="{FF2B5EF4-FFF2-40B4-BE49-F238E27FC236}">
                  <a16:creationId xmlns:a16="http://schemas.microsoft.com/office/drawing/2014/main" id="{F72211F3-2CDA-997B-F338-23917FA098CE}"/>
                </a:ext>
              </a:extLst>
            </p:cNvPr>
            <p:cNvSpPr txBox="1"/>
            <p:nvPr/>
          </p:nvSpPr>
          <p:spPr>
            <a:xfrm>
              <a:off x="7981269" y="4984213"/>
              <a:ext cx="21456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Metropolis"/>
                  <a:ea typeface="+mn-ea"/>
                  <a:cs typeface="Arial"/>
                  <a:sym typeface="Arial"/>
                </a:rPr>
                <a:t>2026</a:t>
              </a:r>
            </a:p>
          </p:txBody>
        </p:sp>
        <p:sp>
          <p:nvSpPr>
            <p:cNvPr id="42" name="TextBox 39">
              <a:extLst>
                <a:ext uri="{FF2B5EF4-FFF2-40B4-BE49-F238E27FC236}">
                  <a16:creationId xmlns:a16="http://schemas.microsoft.com/office/drawing/2014/main" id="{44E07559-9330-943D-044D-C5CC63EC3213}"/>
                </a:ext>
              </a:extLst>
            </p:cNvPr>
            <p:cNvSpPr txBox="1"/>
            <p:nvPr/>
          </p:nvSpPr>
          <p:spPr>
            <a:xfrm>
              <a:off x="8990656" y="5471110"/>
              <a:ext cx="21456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Metropolis Light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17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14000" decel="8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7 1.85185E-6 L 0.2138 1.85185E-6 " pathEditMode="relative" rAng="0" ptsTypes="AA">
                                      <p:cBhvr>
                                        <p:cTn id="23" dur="15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14000" decel="86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7 1.85185E-6 L 0.2138 1.85185E-6 " pathEditMode="relative" rAng="0" ptsTypes="AA">
                                      <p:cBhvr>
                                        <p:cTn id="28" dur="15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14000" decel="86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08333E-7 1.85185E-6 L 0.2138 1.85185E-6 " pathEditMode="relative" rAng="0" ptsTypes="AA">
                                      <p:cBhvr>
                                        <p:cTn id="33" dur="15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accel="14000" decel="86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08333E-7 1.85185E-6 L 0.2138 1.85185E-6 " pathEditMode="relative" rAng="0" ptsTypes="AA">
                                      <p:cBhvr>
                                        <p:cTn id="38" dur="15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3" presetClass="path" presetSubtype="0" accel="14000" decel="86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08333E-7 1.85185E-6 L 0.2138 1.85185E-6 " pathEditMode="relative" rAng="0" ptsTypes="AA">
                                      <p:cBhvr>
                                        <p:cTn id="43" dur="1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>
            <a:extLst>
              <a:ext uri="{FF2B5EF4-FFF2-40B4-BE49-F238E27FC236}">
                <a16:creationId xmlns:a16="http://schemas.microsoft.com/office/drawing/2014/main" id="{C056715B-7184-41E7-AD64-D1F7551A584A}"/>
              </a:ext>
            </a:extLst>
          </p:cNvPr>
          <p:cNvSpPr txBox="1"/>
          <p:nvPr/>
        </p:nvSpPr>
        <p:spPr>
          <a:xfrm>
            <a:off x="2693964" y="55079"/>
            <a:ext cx="7426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tropolis"/>
                <a:cs typeface="Arial"/>
                <a:sym typeface="Arial"/>
              </a:rPr>
              <a:t>Estratégias do PNTP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94A485DB-DDEF-4837-8F75-9FBA23CBFF20}"/>
              </a:ext>
            </a:extLst>
          </p:cNvPr>
          <p:cNvCxnSpPr>
            <a:cxnSpLocks/>
          </p:cNvCxnSpPr>
          <p:nvPr/>
        </p:nvCxnSpPr>
        <p:spPr>
          <a:xfrm>
            <a:off x="0" y="3352155"/>
            <a:ext cx="1952625" cy="0"/>
          </a:xfrm>
          <a:prstGeom prst="line">
            <a:avLst/>
          </a:prstGeom>
          <a:ln w="635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2C3BFB0C-5212-4561-9555-F4B73058A17E}"/>
              </a:ext>
            </a:extLst>
          </p:cNvPr>
          <p:cNvSpPr txBox="1"/>
          <p:nvPr/>
        </p:nvSpPr>
        <p:spPr>
          <a:xfrm>
            <a:off x="7290218" y="1033271"/>
            <a:ext cx="44060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Metodologia padronizada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B4618D2-8C1B-4E2A-A92D-6F2BC249BB69}"/>
              </a:ext>
            </a:extLst>
          </p:cNvPr>
          <p:cNvSpPr txBox="1"/>
          <p:nvPr/>
        </p:nvSpPr>
        <p:spPr>
          <a:xfrm>
            <a:off x="-608437" y="3793126"/>
            <a:ext cx="3288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União de Instituições e Pessoas</a:t>
            </a:r>
            <a:endParaRPr kumimoji="0" lang="pt-BR" sz="3200" b="0" i="1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9F0F24F-3FDA-4586-8848-BA9210C46903}"/>
              </a:ext>
            </a:extLst>
          </p:cNvPr>
          <p:cNvGrpSpPr/>
          <p:nvPr/>
        </p:nvGrpSpPr>
        <p:grpSpPr>
          <a:xfrm>
            <a:off x="3246084" y="3015579"/>
            <a:ext cx="2849917" cy="2742106"/>
            <a:chOff x="4046483" y="3708167"/>
            <a:chExt cx="2049517" cy="204951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976293-2104-47F6-B94E-C1EF72ACF22C}"/>
                </a:ext>
              </a:extLst>
            </p:cNvPr>
            <p:cNvGrpSpPr/>
            <p:nvPr/>
          </p:nvGrpSpPr>
          <p:grpSpPr>
            <a:xfrm>
              <a:off x="4046483" y="3708167"/>
              <a:ext cx="2049517" cy="2049517"/>
              <a:chOff x="4446370" y="3057573"/>
              <a:chExt cx="2049517" cy="2049517"/>
            </a:xfrm>
          </p:grpSpPr>
          <p:sp>
            <p:nvSpPr>
              <p:cNvPr id="35" name="Teardrop 34">
                <a:extLst>
                  <a:ext uri="{FF2B5EF4-FFF2-40B4-BE49-F238E27FC236}">
                    <a16:creationId xmlns:a16="http://schemas.microsoft.com/office/drawing/2014/main" id="{54EDFD92-14DB-43AD-B0A2-E38A15554009}"/>
                  </a:ext>
                </a:extLst>
              </p:cNvPr>
              <p:cNvSpPr/>
              <p:nvPr/>
            </p:nvSpPr>
            <p:spPr>
              <a:xfrm rot="13500000">
                <a:off x="4446370" y="3057573"/>
                <a:ext cx="2049517" cy="2049517"/>
              </a:xfrm>
              <a:prstGeom prst="teardrop">
                <a:avLst/>
              </a:prstGeom>
              <a:solidFill>
                <a:srgbClr val="0B091E">
                  <a:alpha val="0"/>
                </a:srgbClr>
              </a:solidFill>
              <a:ln w="635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pt-BR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tropolis Light"/>
                  <a:ea typeface="+mn-ea"/>
                  <a:cs typeface="+mn-cs"/>
                  <a:sym typeface="Arial"/>
                </a:endParaRPr>
              </a:p>
            </p:txBody>
          </p: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9AA477DB-BFF3-4B57-9F95-289E154BD282}"/>
                  </a:ext>
                </a:extLst>
              </p:cNvPr>
              <p:cNvGrpSpPr/>
              <p:nvPr/>
            </p:nvGrpSpPr>
            <p:grpSpPr>
              <a:xfrm>
                <a:off x="4626093" y="3219087"/>
                <a:ext cx="1717618" cy="1717618"/>
                <a:chOff x="5865140" y="1433495"/>
                <a:chExt cx="1717618" cy="1717618"/>
              </a:xfrm>
            </p:grpSpPr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C9AE9E7A-4141-42E9-B49F-018AC706916B}"/>
                    </a:ext>
                  </a:extLst>
                </p:cNvPr>
                <p:cNvSpPr/>
                <p:nvPr/>
              </p:nvSpPr>
              <p:spPr>
                <a:xfrm>
                  <a:off x="5865140" y="1433495"/>
                  <a:ext cx="1717618" cy="1717618"/>
                </a:xfrm>
                <a:prstGeom prst="ellipse">
                  <a:avLst/>
                </a:prstGeom>
                <a:solidFill>
                  <a:srgbClr val="0B091E">
                    <a:alpha val="0"/>
                  </a:srgbClr>
                </a:solidFill>
                <a:ln w="635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pt-BR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ropolis Light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2EA55A01-363D-434E-9FE9-BCCD510E7F8F}"/>
                    </a:ext>
                  </a:extLst>
                </p:cNvPr>
                <p:cNvSpPr/>
                <p:nvPr/>
              </p:nvSpPr>
              <p:spPr>
                <a:xfrm>
                  <a:off x="5984980" y="1553337"/>
                  <a:ext cx="1477938" cy="1477934"/>
                </a:xfrm>
                <a:prstGeom prst="ellipse">
                  <a:avLst/>
                </a:prstGeom>
                <a:gradFill>
                  <a:gsLst>
                    <a:gs pos="0">
                      <a:schemeClr val="accent1"/>
                    </a:gs>
                    <a:gs pos="90000">
                      <a:srgbClr val="0B091E">
                        <a:alpha val="0"/>
                      </a:srgbClr>
                    </a:gs>
                  </a:gsLst>
                  <a:path path="circle">
                    <a:fillToRect l="100000" t="100000"/>
                  </a:path>
                </a:gradFill>
                <a:ln w="6350">
                  <a:solidFill>
                    <a:schemeClr val="accent1">
                      <a:alpha val="35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pt-BR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ropolis Light"/>
                    <a:ea typeface="+mn-ea"/>
                    <a:cs typeface="+mn-cs"/>
                    <a:sym typeface="Arial"/>
                  </a:endParaRPr>
                </a:p>
              </p:txBody>
            </p:sp>
          </p:grpSp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790864C-D306-4C21-BCF1-181101600366}"/>
                </a:ext>
              </a:extLst>
            </p:cNvPr>
            <p:cNvSpPr txBox="1"/>
            <p:nvPr/>
          </p:nvSpPr>
          <p:spPr>
            <a:xfrm>
              <a:off x="4586708" y="4307174"/>
              <a:ext cx="9283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tropolis"/>
                  <a:cs typeface="Arial"/>
                  <a:sym typeface="Arial"/>
                </a:rPr>
                <a:t>01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B49032D-8134-458C-8069-809F80AC6AE6}"/>
              </a:ext>
            </a:extLst>
          </p:cNvPr>
          <p:cNvGrpSpPr/>
          <p:nvPr/>
        </p:nvGrpSpPr>
        <p:grpSpPr>
          <a:xfrm>
            <a:off x="5300656" y="1471818"/>
            <a:ext cx="2594868" cy="2594345"/>
            <a:chOff x="5300656" y="2016646"/>
            <a:chExt cx="2049517" cy="204951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1979400-0AA3-4794-9240-B5EE83D6F5E2}"/>
                </a:ext>
              </a:extLst>
            </p:cNvPr>
            <p:cNvGrpSpPr/>
            <p:nvPr/>
          </p:nvGrpSpPr>
          <p:grpSpPr>
            <a:xfrm rot="19800000">
              <a:off x="5300656" y="2016646"/>
              <a:ext cx="2049517" cy="2049517"/>
              <a:chOff x="5700543" y="1366052"/>
              <a:chExt cx="2049517" cy="2049517"/>
            </a:xfrm>
          </p:grpSpPr>
          <p:sp>
            <p:nvSpPr>
              <p:cNvPr id="32" name="Teardrop 31">
                <a:extLst>
                  <a:ext uri="{FF2B5EF4-FFF2-40B4-BE49-F238E27FC236}">
                    <a16:creationId xmlns:a16="http://schemas.microsoft.com/office/drawing/2014/main" id="{4FC41DC6-6AF3-4E98-BE44-E3F40C768925}"/>
                  </a:ext>
                </a:extLst>
              </p:cNvPr>
              <p:cNvSpPr/>
              <p:nvPr/>
            </p:nvSpPr>
            <p:spPr>
              <a:xfrm rot="8100000" flipH="1">
                <a:off x="5700543" y="1366052"/>
                <a:ext cx="2049517" cy="2049517"/>
              </a:xfrm>
              <a:prstGeom prst="teardrop">
                <a:avLst/>
              </a:prstGeom>
              <a:solidFill>
                <a:srgbClr val="0B091E">
                  <a:alpha val="0"/>
                </a:srgbClr>
              </a:solidFill>
              <a:ln w="6350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pt-BR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tropolis Light"/>
                  <a:ea typeface="+mn-ea"/>
                  <a:cs typeface="+mn-cs"/>
                  <a:sym typeface="Arial"/>
                </a:endParaRPr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01709C5A-A541-4937-9339-E7A872C24477}"/>
                  </a:ext>
                </a:extLst>
              </p:cNvPr>
              <p:cNvGrpSpPr/>
              <p:nvPr/>
            </p:nvGrpSpPr>
            <p:grpSpPr>
              <a:xfrm>
                <a:off x="5865141" y="1527566"/>
                <a:ext cx="1717618" cy="1717618"/>
                <a:chOff x="5865140" y="1433495"/>
                <a:chExt cx="1717618" cy="1717618"/>
              </a:xfrm>
            </p:grpSpPr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305E083C-4E97-4AF7-8F23-CA28EA322BB4}"/>
                    </a:ext>
                  </a:extLst>
                </p:cNvPr>
                <p:cNvSpPr/>
                <p:nvPr/>
              </p:nvSpPr>
              <p:spPr>
                <a:xfrm>
                  <a:off x="5865140" y="1433495"/>
                  <a:ext cx="1717618" cy="1717618"/>
                </a:xfrm>
                <a:prstGeom prst="ellipse">
                  <a:avLst/>
                </a:prstGeom>
                <a:solidFill>
                  <a:srgbClr val="0B091E">
                    <a:alpha val="0"/>
                  </a:srgbClr>
                </a:solidFill>
                <a:ln w="6350">
                  <a:solidFill>
                    <a:schemeClr val="accent2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pt-BR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ropolis Light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D89EB2B8-BD2F-4023-B218-E1CCEE2C0152}"/>
                    </a:ext>
                  </a:extLst>
                </p:cNvPr>
                <p:cNvSpPr/>
                <p:nvPr/>
              </p:nvSpPr>
              <p:spPr>
                <a:xfrm>
                  <a:off x="5984980" y="1553337"/>
                  <a:ext cx="1477938" cy="1477934"/>
                </a:xfrm>
                <a:prstGeom prst="ellipse">
                  <a:avLst/>
                </a:prstGeom>
                <a:gradFill>
                  <a:gsLst>
                    <a:gs pos="0">
                      <a:schemeClr val="accent2"/>
                    </a:gs>
                    <a:gs pos="90000">
                      <a:srgbClr val="0B091E">
                        <a:alpha val="0"/>
                      </a:srgbClr>
                    </a:gs>
                  </a:gsLst>
                  <a:path path="circle">
                    <a:fillToRect l="100000" t="100000"/>
                  </a:path>
                </a:gradFill>
                <a:ln w="6350">
                  <a:solidFill>
                    <a:schemeClr val="accent2">
                      <a:alpha val="35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pt-BR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ropolis Light"/>
                    <a:ea typeface="+mn-ea"/>
                    <a:cs typeface="+mn-cs"/>
                    <a:sym typeface="Arial"/>
                  </a:endParaRPr>
                </a:p>
              </p:txBody>
            </p:sp>
          </p:grp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D1EEB819-D952-4EFD-A09D-94B5117F201A}"/>
                </a:ext>
              </a:extLst>
            </p:cNvPr>
            <p:cNvSpPr txBox="1"/>
            <p:nvPr/>
          </p:nvSpPr>
          <p:spPr>
            <a:xfrm>
              <a:off x="5859883" y="2621775"/>
              <a:ext cx="9283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tropolis"/>
                  <a:cs typeface="Arial"/>
                  <a:sym typeface="Arial"/>
                </a:rPr>
                <a:t>02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290C36E-72EC-4624-AB02-467D4FB3A43F}"/>
              </a:ext>
            </a:extLst>
          </p:cNvPr>
          <p:cNvSpPr txBox="1"/>
          <p:nvPr/>
        </p:nvSpPr>
        <p:spPr>
          <a:xfrm>
            <a:off x="9133310" y="4250110"/>
            <a:ext cx="333216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Sistema Informatizado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Exclusivo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4DABDE-E630-4308-9B82-89CF794C5EDB}"/>
              </a:ext>
            </a:extLst>
          </p:cNvPr>
          <p:cNvGrpSpPr/>
          <p:nvPr/>
        </p:nvGrpSpPr>
        <p:grpSpPr>
          <a:xfrm>
            <a:off x="5838362" y="3813806"/>
            <a:ext cx="2644157" cy="2840283"/>
            <a:chOff x="5890774" y="3839418"/>
            <a:chExt cx="2049517" cy="204951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3EBD53C-BE5A-462D-82AC-519B922FB367}"/>
                </a:ext>
              </a:extLst>
            </p:cNvPr>
            <p:cNvGrpSpPr/>
            <p:nvPr/>
          </p:nvGrpSpPr>
          <p:grpSpPr>
            <a:xfrm rot="10800000">
              <a:off x="5890774" y="3839418"/>
              <a:ext cx="2049517" cy="2049517"/>
              <a:chOff x="4701166" y="3161254"/>
              <a:chExt cx="2049517" cy="2049517"/>
            </a:xfrm>
          </p:grpSpPr>
          <p:sp>
            <p:nvSpPr>
              <p:cNvPr id="25" name="Teardrop 24">
                <a:extLst>
                  <a:ext uri="{FF2B5EF4-FFF2-40B4-BE49-F238E27FC236}">
                    <a16:creationId xmlns:a16="http://schemas.microsoft.com/office/drawing/2014/main" id="{E745F727-D848-41FE-BC39-199A52DE3BBF}"/>
                  </a:ext>
                </a:extLst>
              </p:cNvPr>
              <p:cNvSpPr/>
              <p:nvPr/>
            </p:nvSpPr>
            <p:spPr>
              <a:xfrm rot="13500000">
                <a:off x="4701166" y="3161254"/>
                <a:ext cx="2049517" cy="2049517"/>
              </a:xfrm>
              <a:prstGeom prst="teardrop">
                <a:avLst/>
              </a:prstGeom>
              <a:solidFill>
                <a:srgbClr val="0B091E">
                  <a:alpha val="0"/>
                </a:srgbClr>
              </a:solidFill>
              <a:ln w="6350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pt-BR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tropolis Light"/>
                  <a:ea typeface="+mn-ea"/>
                  <a:cs typeface="+mn-cs"/>
                  <a:sym typeface="Arial"/>
                </a:endParaRP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859F65FE-2AD8-424A-811D-ED071BC9E245}"/>
                  </a:ext>
                </a:extLst>
              </p:cNvPr>
              <p:cNvGrpSpPr/>
              <p:nvPr/>
            </p:nvGrpSpPr>
            <p:grpSpPr>
              <a:xfrm>
                <a:off x="4880892" y="3322770"/>
                <a:ext cx="1717618" cy="1717618"/>
                <a:chOff x="6119939" y="1537178"/>
                <a:chExt cx="1717618" cy="1717618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217CBD1-2EBA-40AE-A2B2-1CF432E62B8D}"/>
                    </a:ext>
                  </a:extLst>
                </p:cNvPr>
                <p:cNvSpPr/>
                <p:nvPr/>
              </p:nvSpPr>
              <p:spPr>
                <a:xfrm>
                  <a:off x="6119939" y="1537178"/>
                  <a:ext cx="1717618" cy="1717618"/>
                </a:xfrm>
                <a:prstGeom prst="ellipse">
                  <a:avLst/>
                </a:prstGeom>
                <a:solidFill>
                  <a:srgbClr val="0B091E">
                    <a:alpha val="0"/>
                  </a:srgbClr>
                </a:soli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pt-BR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ropolis Light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E3A8DEF2-F5AE-4896-974E-EC8E2B9B7F66}"/>
                    </a:ext>
                  </a:extLst>
                </p:cNvPr>
                <p:cNvSpPr/>
                <p:nvPr/>
              </p:nvSpPr>
              <p:spPr>
                <a:xfrm>
                  <a:off x="6239779" y="1657020"/>
                  <a:ext cx="1477938" cy="1477934"/>
                </a:xfrm>
                <a:prstGeom prst="ellipse">
                  <a:avLst/>
                </a:prstGeom>
                <a:gradFill>
                  <a:gsLst>
                    <a:gs pos="0">
                      <a:schemeClr val="accent3"/>
                    </a:gs>
                    <a:gs pos="90000">
                      <a:srgbClr val="0B091E">
                        <a:alpha val="0"/>
                      </a:srgbClr>
                    </a:gs>
                  </a:gsLst>
                  <a:path path="circle">
                    <a:fillToRect l="100000" t="100000"/>
                  </a:path>
                </a:gradFill>
                <a:ln w="6350">
                  <a:solidFill>
                    <a:schemeClr val="accent3">
                      <a:alpha val="35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pt-BR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ropolis Light"/>
                    <a:ea typeface="+mn-ea"/>
                    <a:cs typeface="+mn-cs"/>
                    <a:sym typeface="Arial"/>
                  </a:endParaRPr>
                </a:p>
              </p:txBody>
            </p:sp>
          </p:grp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605752B-2F3C-4CBB-ABD6-C6BAF972665C}"/>
                </a:ext>
              </a:extLst>
            </p:cNvPr>
            <p:cNvSpPr txBox="1"/>
            <p:nvPr/>
          </p:nvSpPr>
          <p:spPr>
            <a:xfrm>
              <a:off x="6404999" y="4479453"/>
              <a:ext cx="9283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tropolis"/>
                  <a:cs typeface="Arial"/>
                  <a:sym typeface="Arial"/>
                </a:rPr>
                <a:t>03</a:t>
              </a:r>
            </a:p>
          </p:txBody>
        </p:sp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id="{56DD55CD-C84D-E45B-FCEE-A5400040CC4F}"/>
              </a:ext>
            </a:extLst>
          </p:cNvPr>
          <p:cNvSpPr/>
          <p:nvPr/>
        </p:nvSpPr>
        <p:spPr>
          <a:xfrm>
            <a:off x="379379" y="233464"/>
            <a:ext cx="1274323" cy="389103"/>
          </a:xfrm>
          <a:prstGeom prst="rect">
            <a:avLst/>
          </a:prstGeom>
          <a:solidFill>
            <a:srgbClr val="0B0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tropolis Light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Zoom de Slide 8">
                <a:extLst>
                  <a:ext uri="{FF2B5EF4-FFF2-40B4-BE49-F238E27FC236}">
                    <a16:creationId xmlns:a16="http://schemas.microsoft.com/office/drawing/2014/main" id="{2E3D59F0-1EE6-C728-D801-BB6A6CA0F28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14107411"/>
                  </p:ext>
                </p:extLst>
              </p:nvPr>
            </p:nvGraphicFramePr>
            <p:xfrm>
              <a:off x="10799390" y="1236862"/>
              <a:ext cx="1191172" cy="670035"/>
            </p:xfrm>
            <a:graphic>
              <a:graphicData uri="http://schemas.microsoft.com/office/powerpoint/2016/slidezoom">
                <pslz:sldZm>
                  <pslz:sldZmObj sldId="493" cId="3380245920">
                    <pslz:zmPr id="{2229FC40-D574-41FC-AFF0-78E7E89A11C0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91172" cy="67003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ln>
                          <a:noFill/>
                        </a:ln>
                        <a:effectLst>
                          <a:outerShdw blurRad="76200" dist="38100" dir="7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scene3d>
                          <a:camera prst="orthographicFront"/>
                          <a:lightRig rig="contrasting" dir="t">
                            <a:rot lat="0" lon="0" rev="4200000"/>
                          </a:lightRig>
                        </a:scene3d>
                        <a:sp3d prstMaterial="plastic">
                          <a:bevelT w="381000" h="114300" prst="relaxedInset"/>
                          <a:contourClr>
                            <a:srgbClr val="969696"/>
                          </a:contourClr>
                        </a:sp3d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Zoom de Slide 8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2E3D59F0-1EE6-C728-D801-BB6A6CA0F28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99390" y="1236862"/>
                <a:ext cx="1191172" cy="67003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4" name="Zoom de Slide 13">
                <a:extLst>
                  <a:ext uri="{FF2B5EF4-FFF2-40B4-BE49-F238E27FC236}">
                    <a16:creationId xmlns:a16="http://schemas.microsoft.com/office/drawing/2014/main" id="{8C44AF5F-D65C-05E0-E236-9A1F87ACC28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03340333"/>
                  </p:ext>
                </p:extLst>
              </p:nvPr>
            </p:nvGraphicFramePr>
            <p:xfrm>
              <a:off x="10658246" y="5767101"/>
              <a:ext cx="1259083" cy="708234"/>
            </p:xfrm>
            <a:graphic>
              <a:graphicData uri="http://schemas.microsoft.com/office/powerpoint/2016/slidezoom">
                <pslz:sldZm>
                  <pslz:sldZmObj sldId="496" cId="1314382090">
                    <pslz:zmPr id="{C20F6C0B-21D7-4B7F-A52E-4149723B2264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59083" cy="708234"/>
                        </a:xfrm>
                        <a:prstGeom prst="roundRect">
                          <a:avLst>
                            <a:gd name="adj" fmla="val 8594"/>
                          </a:avLst>
                        </a:prstGeom>
                        <a:solidFill>
                          <a:srgbClr val="FFFFFF">
                            <a:shade val="85000"/>
                          </a:srgbClr>
                        </a:solidFill>
                        <a:ln>
                          <a:noFill/>
                        </a:ln>
                        <a:effectLst>
                          <a:reflection blurRad="12700" stA="38000" endPos="28000" dist="5000" dir="5400000" sy="-100000" algn="bl" rotWithShape="0"/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4" name="Zoom de Slide 13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8C44AF5F-D65C-05E0-E236-9A1F87ACC28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58246" y="5767101"/>
                <a:ext cx="1259083" cy="70823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6" name="Zoom de Slide 15">
                <a:extLst>
                  <a:ext uri="{FF2B5EF4-FFF2-40B4-BE49-F238E27FC236}">
                    <a16:creationId xmlns:a16="http://schemas.microsoft.com/office/drawing/2014/main" id="{9CB39179-A6F4-6E1D-C286-5E684B1D4DB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67670780"/>
                  </p:ext>
                </p:extLst>
              </p:nvPr>
            </p:nvGraphicFramePr>
            <p:xfrm>
              <a:off x="315055" y="5362786"/>
              <a:ext cx="1278148" cy="718958"/>
            </p:xfrm>
            <a:graphic>
              <a:graphicData uri="http://schemas.microsoft.com/office/powerpoint/2016/slidezoom">
                <pslz:sldZm>
                  <pslz:sldZmObj sldId="495" cId="2458812420">
                    <pslz:zmPr id="{D05CA3E5-D86B-4EA8-860B-11047E586A6A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78148" cy="718958"/>
                        </a:xfrm>
                        <a:prstGeom prst="roundRect">
                          <a:avLst>
                            <a:gd name="adj" fmla="val 8594"/>
                          </a:avLst>
                        </a:prstGeom>
                        <a:solidFill>
                          <a:srgbClr val="FFFFFF">
                            <a:shade val="85000"/>
                          </a:srgbClr>
                        </a:solidFill>
                        <a:ln>
                          <a:noFill/>
                        </a:ln>
                        <a:effectLst>
                          <a:reflection blurRad="12700" stA="38000" endPos="28000" dist="5000" dir="5400000" sy="-100000" algn="bl" rotWithShape="0"/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6" name="Zoom de Slide 15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9CB39179-A6F4-6E1D-C286-5E684B1D4DB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5055" y="5362786"/>
                <a:ext cx="1278148" cy="71895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123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9D0EA026-6299-1A29-95BB-E60FDC908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3;p1">
            <a:extLst>
              <a:ext uri="{FF2B5EF4-FFF2-40B4-BE49-F238E27FC236}">
                <a16:creationId xmlns:a16="http://schemas.microsoft.com/office/drawing/2014/main" id="{B8B19930-71A1-D996-BF0F-191F1E9D4340}"/>
              </a:ext>
            </a:extLst>
          </p:cNvPr>
          <p:cNvSpPr txBox="1">
            <a:spLocks/>
          </p:cNvSpPr>
          <p:nvPr/>
        </p:nvSpPr>
        <p:spPr>
          <a:xfrm>
            <a:off x="8622927" y="5438272"/>
            <a:ext cx="3495105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rial"/>
              <a:buNone/>
              <a:tabLst/>
              <a:defRPr/>
            </a:pP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lay"/>
              <a:sym typeface="Play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78B3311-4A03-B70D-2C78-4698BDF0A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263" y="1428241"/>
            <a:ext cx="4379631" cy="112262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03AE1A5-D322-0C2E-7CC2-026B6AC4B5F5}"/>
              </a:ext>
            </a:extLst>
          </p:cNvPr>
          <p:cNvSpPr txBox="1"/>
          <p:nvPr/>
        </p:nvSpPr>
        <p:spPr>
          <a:xfrm>
            <a:off x="3531058" y="99402"/>
            <a:ext cx="49215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>
                <a:ln>
                  <a:noFill/>
                </a:ln>
                <a:solidFill>
                  <a:srgbClr val="0D98B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40 INSTITUIÇÕES</a:t>
            </a: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0070194-55CB-9F38-1A26-12B4B18F27A4}"/>
              </a:ext>
            </a:extLst>
          </p:cNvPr>
          <p:cNvSpPr txBox="1"/>
          <p:nvPr/>
        </p:nvSpPr>
        <p:spPr>
          <a:xfrm>
            <a:off x="2513953" y="5678848"/>
            <a:ext cx="6955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>
                <a:ln>
                  <a:noFill/>
                </a:ln>
                <a:solidFill>
                  <a:srgbClr val="0D98B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33 Tribunais de Contas – 100%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ECCD401-5416-5542-2BA5-E7D3C8D3E775}"/>
              </a:ext>
            </a:extLst>
          </p:cNvPr>
          <p:cNvSpPr txBox="1"/>
          <p:nvPr/>
        </p:nvSpPr>
        <p:spPr>
          <a:xfrm>
            <a:off x="3968053" y="3232490"/>
            <a:ext cx="752522" cy="967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460CF66-B76F-A282-6BA3-79B845303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53" y="2794791"/>
            <a:ext cx="2710910" cy="145872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D671FAD-2350-0945-32D8-B7B16D07EA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5894" y="2977405"/>
            <a:ext cx="1704001" cy="125218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090DE3D-7151-50C2-9C24-D5A71633C5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7934" y="2991873"/>
            <a:ext cx="1432910" cy="122636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CF684B0F-A5DE-530B-5077-C681C4F878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6785" y="2964571"/>
            <a:ext cx="1587818" cy="1213455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8EC704C5-DB17-1E43-8FDD-BBE31981E6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0860" y="2900224"/>
            <a:ext cx="1338777" cy="1393984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383E2184-CF44-2508-3B54-47F2F9FCF5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19895" y="2964571"/>
            <a:ext cx="1342546" cy="13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1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Diagrama&#10;&#10;O conteúdo gerado por IA pode estar incorreto.">
            <a:extLst>
              <a:ext uri="{FF2B5EF4-FFF2-40B4-BE49-F238E27FC236}">
                <a16:creationId xmlns:a16="http://schemas.microsoft.com/office/drawing/2014/main" id="{666FD04D-2684-B8F5-78A7-4B015E966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266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col">
      <a:dk1>
        <a:srgbClr val="000000"/>
      </a:dk1>
      <a:lt1>
        <a:srgbClr val="FFFFFF"/>
      </a:lt1>
      <a:dk2>
        <a:srgbClr val="2D3847"/>
      </a:dk2>
      <a:lt2>
        <a:srgbClr val="E7E6E6"/>
      </a:lt2>
      <a:accent1>
        <a:srgbClr val="13D3FB"/>
      </a:accent1>
      <a:accent2>
        <a:srgbClr val="50A6FE"/>
      </a:accent2>
      <a:accent3>
        <a:srgbClr val="64CC5D"/>
      </a:accent3>
      <a:accent4>
        <a:srgbClr val="F765A1"/>
      </a:accent4>
      <a:accent5>
        <a:srgbClr val="FFAA0B"/>
      </a:accent5>
      <a:accent6>
        <a:srgbClr val="9772F3"/>
      </a:accent6>
      <a:hlink>
        <a:srgbClr val="0563C1"/>
      </a:hlink>
      <a:folHlink>
        <a:srgbClr val="954F72"/>
      </a:folHlink>
    </a:clrScheme>
    <a:fontScheme name="Ambient">
      <a:majorFont>
        <a:latin typeface="Metropolis"/>
        <a:ea typeface=""/>
        <a:cs typeface=""/>
      </a:majorFont>
      <a:minorFont>
        <a:latin typeface="Metropoli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ol">
      <a:dk1>
        <a:srgbClr val="000000"/>
      </a:dk1>
      <a:lt1>
        <a:srgbClr val="FFFFFF"/>
      </a:lt1>
      <a:dk2>
        <a:srgbClr val="2D3847"/>
      </a:dk2>
      <a:lt2>
        <a:srgbClr val="E7E6E6"/>
      </a:lt2>
      <a:accent1>
        <a:srgbClr val="13D3FB"/>
      </a:accent1>
      <a:accent2>
        <a:srgbClr val="50A6FE"/>
      </a:accent2>
      <a:accent3>
        <a:srgbClr val="64CC5D"/>
      </a:accent3>
      <a:accent4>
        <a:srgbClr val="F765A1"/>
      </a:accent4>
      <a:accent5>
        <a:srgbClr val="FFAA0B"/>
      </a:accent5>
      <a:accent6>
        <a:srgbClr val="9772F3"/>
      </a:accent6>
      <a:hlink>
        <a:srgbClr val="0563C1"/>
      </a:hlink>
      <a:folHlink>
        <a:srgbClr val="954F72"/>
      </a:folHlink>
    </a:clrScheme>
    <a:fontScheme name="Ambient">
      <a:majorFont>
        <a:latin typeface="Metropolis"/>
        <a:ea typeface=""/>
        <a:cs typeface=""/>
      </a:majorFont>
      <a:minorFont>
        <a:latin typeface="Metropoli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a do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8866</TotalTime>
  <Words>1230</Words>
  <Application>Microsoft Office PowerPoint</Application>
  <PresentationFormat>Widescreen</PresentationFormat>
  <Paragraphs>219</Paragraphs>
  <Slides>38</Slides>
  <Notes>38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38</vt:i4>
      </vt:variant>
    </vt:vector>
  </HeadingPairs>
  <TitlesOfParts>
    <vt:vector size="55" baseType="lpstr">
      <vt:lpstr>Noto Sans Symbols</vt:lpstr>
      <vt:lpstr>Metropolis</vt:lpstr>
      <vt:lpstr>Calibri</vt:lpstr>
      <vt:lpstr>Metropolis Light</vt:lpstr>
      <vt:lpstr>Playfair Display</vt:lpstr>
      <vt:lpstr>Arial</vt:lpstr>
      <vt:lpstr>Montserrat</vt:lpstr>
      <vt:lpstr>Arial Black</vt:lpstr>
      <vt:lpstr>Lato</vt:lpstr>
      <vt:lpstr>Wingdings</vt:lpstr>
      <vt:lpstr>Play</vt:lpstr>
      <vt:lpstr>Aptos</vt:lpstr>
      <vt:lpstr>Tema do Office</vt:lpstr>
      <vt:lpstr>1_Simple Dark</vt:lpstr>
      <vt:lpstr>1_Office Theme</vt:lpstr>
      <vt:lpstr>2_Tema do Office</vt:lpstr>
      <vt:lpstr>2_Office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PRÓXIMOS PASSOS...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CICLO 2024</dc:title>
  <dc:creator>VOLMAR BUCCO JUNIOR</dc:creator>
  <cp:lastModifiedBy>VOLMAR BUCCO JUNIOR</cp:lastModifiedBy>
  <cp:revision>44</cp:revision>
  <dcterms:created xsi:type="dcterms:W3CDTF">2024-03-11T16:23:08Z</dcterms:created>
  <dcterms:modified xsi:type="dcterms:W3CDTF">2026-03-16T18:16:42Z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0x010100E05D517C2DB1E947AEE715AA56BAA18E</vt:lpwstr>
  </property>
</Properties>
</file>